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73F7B-0B2B-4067-84B4-838A04AE4148}" v="24" dt="2026-05-06T12:10:08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a Alexander" userId="7076c9c11eb6b0a2" providerId="LiveId" clId="{AA4DBA52-6CB0-4FB4-A9C9-1A505E5A1548}"/>
    <pc:docChg chg="custSel modSld modMainMaster modShowInfo">
      <pc:chgData name="Serena Alexander" userId="7076c9c11eb6b0a2" providerId="LiveId" clId="{AA4DBA52-6CB0-4FB4-A9C9-1A505E5A1548}" dt="2026-05-06T12:10:08.907" v="183"/>
      <pc:docMkLst>
        <pc:docMk/>
      </pc:docMkLst>
      <pc:sldChg chg="addSp modSp mod modTransition setBg">
        <pc:chgData name="Serena Alexander" userId="7076c9c11eb6b0a2" providerId="LiveId" clId="{AA4DBA52-6CB0-4FB4-A9C9-1A505E5A1548}" dt="2026-05-06T12:10:08.907" v="183"/>
        <pc:sldMkLst>
          <pc:docMk/>
          <pc:sldMk cId="2015343777" sldId="256"/>
        </pc:sldMkLst>
        <pc:spChg chg="mod">
          <ac:chgData name="Serena Alexander" userId="7076c9c11eb6b0a2" providerId="LiveId" clId="{AA4DBA52-6CB0-4FB4-A9C9-1A505E5A1548}" dt="2026-05-03T18:59:05.704" v="0" actId="26606"/>
          <ac:spMkLst>
            <pc:docMk/>
            <pc:sldMk cId="2015343777" sldId="256"/>
            <ac:spMk id="2" creationId="{38F49BBD-3545-DB2F-CCCB-51550F376F23}"/>
          </ac:spMkLst>
        </pc:spChg>
        <pc:spChg chg="mod">
          <ac:chgData name="Serena Alexander" userId="7076c9c11eb6b0a2" providerId="LiveId" clId="{AA4DBA52-6CB0-4FB4-A9C9-1A505E5A1548}" dt="2026-05-03T18:59:05.704" v="0" actId="26606"/>
          <ac:spMkLst>
            <pc:docMk/>
            <pc:sldMk cId="2015343777" sldId="256"/>
            <ac:spMk id="3" creationId="{4AB9FA00-8D5F-59F6-1233-4A62995F9E72}"/>
          </ac:spMkLst>
        </pc:spChg>
        <pc:spChg chg="add">
          <ac:chgData name="Serena Alexander" userId="7076c9c11eb6b0a2" providerId="LiveId" clId="{AA4DBA52-6CB0-4FB4-A9C9-1A505E5A1548}" dt="2026-05-03T18:59:05.704" v="0" actId="26606"/>
          <ac:spMkLst>
            <pc:docMk/>
            <pc:sldMk cId="2015343777" sldId="256"/>
            <ac:spMk id="10" creationId="{9B7AD9F6-8CE7-4299-8FC6-328F4DCD3FF9}"/>
          </ac:spMkLst>
        </pc:spChg>
        <pc:spChg chg="add">
          <ac:chgData name="Serena Alexander" userId="7076c9c11eb6b0a2" providerId="LiveId" clId="{AA4DBA52-6CB0-4FB4-A9C9-1A505E5A1548}" dt="2026-05-03T18:59:05.704" v="0" actId="26606"/>
          <ac:spMkLst>
            <pc:docMk/>
            <pc:sldMk cId="2015343777" sldId="256"/>
            <ac:spMk id="12" creationId="{F49775AF-8896-43EE-92C6-83497D6DC56F}"/>
          </ac:spMkLst>
        </pc:spChg>
        <pc:picChg chg="mod">
          <ac:chgData name="Serena Alexander" userId="7076c9c11eb6b0a2" providerId="LiveId" clId="{AA4DBA52-6CB0-4FB4-A9C9-1A505E5A1548}" dt="2026-05-03T18:59:05.704" v="0" actId="26606"/>
          <ac:picMkLst>
            <pc:docMk/>
            <pc:sldMk cId="2015343777" sldId="256"/>
            <ac:picMk id="5" creationId="{85713380-B1C9-E402-A546-61752336055E}"/>
          </ac:picMkLst>
        </pc:picChg>
      </pc:sldChg>
      <pc:sldChg chg="modTransition modAnim">
        <pc:chgData name="Serena Alexander" userId="7076c9c11eb6b0a2" providerId="LiveId" clId="{AA4DBA52-6CB0-4FB4-A9C9-1A505E5A1548}" dt="2026-05-06T12:10:08.907" v="183"/>
        <pc:sldMkLst>
          <pc:docMk/>
          <pc:sldMk cId="2206179255" sldId="257"/>
        </pc:sldMkLst>
      </pc:sldChg>
      <pc:sldChg chg="addSp modSp mod modTransition setBg">
        <pc:chgData name="Serena Alexander" userId="7076c9c11eb6b0a2" providerId="LiveId" clId="{AA4DBA52-6CB0-4FB4-A9C9-1A505E5A1548}" dt="2026-05-06T12:10:08.907" v="183"/>
        <pc:sldMkLst>
          <pc:docMk/>
          <pc:sldMk cId="2892844769" sldId="258"/>
        </pc:sldMkLst>
        <pc:spChg chg="add">
          <ac:chgData name="Serena Alexander" userId="7076c9c11eb6b0a2" providerId="LiveId" clId="{AA4DBA52-6CB0-4FB4-A9C9-1A505E5A1548}" dt="2026-05-03T18:59:21.906" v="1" actId="26606"/>
          <ac:spMkLst>
            <pc:docMk/>
            <pc:sldMk cId="2892844769" sldId="258"/>
            <ac:spMk id="1037" creationId="{EA518CE4-E4D4-4D8A-980F-6D692AC96949}"/>
          </ac:spMkLst>
        </pc:spChg>
        <pc:spChg chg="add">
          <ac:chgData name="Serena Alexander" userId="7076c9c11eb6b0a2" providerId="LiveId" clId="{AA4DBA52-6CB0-4FB4-A9C9-1A505E5A1548}" dt="2026-05-03T18:59:21.906" v="1" actId="26606"/>
          <ac:spMkLst>
            <pc:docMk/>
            <pc:sldMk cId="2892844769" sldId="258"/>
            <ac:spMk id="1039" creationId="{F82BF3E2-EB0E-40D6-8835-2367A5316CA4}"/>
          </ac:spMkLst>
        </pc:spChg>
        <pc:spChg chg="add">
          <ac:chgData name="Serena Alexander" userId="7076c9c11eb6b0a2" providerId="LiveId" clId="{AA4DBA52-6CB0-4FB4-A9C9-1A505E5A1548}" dt="2026-05-03T18:59:21.906" v="1" actId="26606"/>
          <ac:spMkLst>
            <pc:docMk/>
            <pc:sldMk cId="2892844769" sldId="258"/>
            <ac:spMk id="1041" creationId="{481E86DD-89E6-42B2-8675-84B7C56BFF7D}"/>
          </ac:spMkLst>
        </pc:spChg>
        <pc:picChg chg="mod">
          <ac:chgData name="Serena Alexander" userId="7076c9c11eb6b0a2" providerId="LiveId" clId="{AA4DBA52-6CB0-4FB4-A9C9-1A505E5A1548}" dt="2026-05-03T18:59:21.906" v="1" actId="26606"/>
          <ac:picMkLst>
            <pc:docMk/>
            <pc:sldMk cId="2892844769" sldId="258"/>
            <ac:picMk id="5" creationId="{4C649069-771D-CED0-1920-2796E8458541}"/>
          </ac:picMkLst>
        </pc:picChg>
        <pc:picChg chg="mod ord">
          <ac:chgData name="Serena Alexander" userId="7076c9c11eb6b0a2" providerId="LiveId" clId="{AA4DBA52-6CB0-4FB4-A9C9-1A505E5A1548}" dt="2026-05-03T18:59:21.906" v="1" actId="26606"/>
          <ac:picMkLst>
            <pc:docMk/>
            <pc:sldMk cId="2892844769" sldId="258"/>
            <ac:picMk id="1026" creationId="{E7A275E3-9E3A-A832-D336-CB0442CA8BDF}"/>
          </ac:picMkLst>
        </pc:picChg>
        <pc:picChg chg="mod ord">
          <ac:chgData name="Serena Alexander" userId="7076c9c11eb6b0a2" providerId="LiveId" clId="{AA4DBA52-6CB0-4FB4-A9C9-1A505E5A1548}" dt="2026-05-03T18:59:21.906" v="1" actId="26606"/>
          <ac:picMkLst>
            <pc:docMk/>
            <pc:sldMk cId="2892844769" sldId="258"/>
            <ac:picMk id="1028" creationId="{783B58D5-81FD-98E9-CAC7-65A058414B42}"/>
          </ac:picMkLst>
        </pc:picChg>
        <pc:picChg chg="mod ord">
          <ac:chgData name="Serena Alexander" userId="7076c9c11eb6b0a2" providerId="LiveId" clId="{AA4DBA52-6CB0-4FB4-A9C9-1A505E5A1548}" dt="2026-05-03T18:59:21.906" v="1" actId="26606"/>
          <ac:picMkLst>
            <pc:docMk/>
            <pc:sldMk cId="2892844769" sldId="258"/>
            <ac:picMk id="1030" creationId="{FDC33730-9F93-D31C-E4DC-71F039BE87DE}"/>
          </ac:picMkLst>
        </pc:picChg>
        <pc:picChg chg="mod">
          <ac:chgData name="Serena Alexander" userId="7076c9c11eb6b0a2" providerId="LiveId" clId="{AA4DBA52-6CB0-4FB4-A9C9-1A505E5A1548}" dt="2026-05-03T18:59:21.906" v="1" actId="26606"/>
          <ac:picMkLst>
            <pc:docMk/>
            <pc:sldMk cId="2892844769" sldId="258"/>
            <ac:picMk id="1032" creationId="{E7B451DE-444C-5525-00F3-286484F64521}"/>
          </ac:picMkLst>
        </pc:picChg>
      </pc:sldChg>
      <pc:sldChg chg="modTransition modAnim">
        <pc:chgData name="Serena Alexander" userId="7076c9c11eb6b0a2" providerId="LiveId" clId="{AA4DBA52-6CB0-4FB4-A9C9-1A505E5A1548}" dt="2026-05-06T12:10:08.907" v="183"/>
        <pc:sldMkLst>
          <pc:docMk/>
          <pc:sldMk cId="3722924061" sldId="259"/>
        </pc:sldMkLst>
      </pc:sldChg>
      <pc:sldChg chg="modSp mod modTransition modAnim">
        <pc:chgData name="Serena Alexander" userId="7076c9c11eb6b0a2" providerId="LiveId" clId="{AA4DBA52-6CB0-4FB4-A9C9-1A505E5A1548}" dt="2026-05-06T12:10:08.907" v="183"/>
        <pc:sldMkLst>
          <pc:docMk/>
          <pc:sldMk cId="2033454026" sldId="260"/>
        </pc:sldMkLst>
        <pc:spChg chg="mod">
          <ac:chgData name="Serena Alexander" userId="7076c9c11eb6b0a2" providerId="LiveId" clId="{AA4DBA52-6CB0-4FB4-A9C9-1A505E5A1548}" dt="2026-05-06T11:59:14.598" v="90" actId="33524"/>
          <ac:spMkLst>
            <pc:docMk/>
            <pc:sldMk cId="2033454026" sldId="260"/>
            <ac:spMk id="126" creationId="{12F0AAD8-DC33-3929-E240-D74CE6AD350C}"/>
          </ac:spMkLst>
        </pc:spChg>
      </pc:sldChg>
      <pc:sldChg chg="modSp mod modTransition modAnim">
        <pc:chgData name="Serena Alexander" userId="7076c9c11eb6b0a2" providerId="LiveId" clId="{AA4DBA52-6CB0-4FB4-A9C9-1A505E5A1548}" dt="2026-05-06T12:10:08.907" v="183"/>
        <pc:sldMkLst>
          <pc:docMk/>
          <pc:sldMk cId="3155988170" sldId="261"/>
        </pc:sldMkLst>
        <pc:spChg chg="mod">
          <ac:chgData name="Serena Alexander" userId="7076c9c11eb6b0a2" providerId="LiveId" clId="{AA4DBA52-6CB0-4FB4-A9C9-1A505E5A1548}" dt="2026-05-06T11:59:37.251" v="93" actId="20577"/>
          <ac:spMkLst>
            <pc:docMk/>
            <pc:sldMk cId="3155988170" sldId="261"/>
            <ac:spMk id="126" creationId="{7E998A58-D8D5-A67F-1B72-5E0EDB09C78B}"/>
          </ac:spMkLst>
        </pc:spChg>
      </pc:sldChg>
      <pc:sldChg chg="modSp mod modTransition modAnim">
        <pc:chgData name="Serena Alexander" userId="7076c9c11eb6b0a2" providerId="LiveId" clId="{AA4DBA52-6CB0-4FB4-A9C9-1A505E5A1548}" dt="2026-05-06T12:10:08.907" v="183"/>
        <pc:sldMkLst>
          <pc:docMk/>
          <pc:sldMk cId="3274346925" sldId="262"/>
        </pc:sldMkLst>
        <pc:spChg chg="mod">
          <ac:chgData name="Serena Alexander" userId="7076c9c11eb6b0a2" providerId="LiveId" clId="{AA4DBA52-6CB0-4FB4-A9C9-1A505E5A1548}" dt="2026-05-06T12:00:10.916" v="98" actId="20577"/>
          <ac:spMkLst>
            <pc:docMk/>
            <pc:sldMk cId="3274346925" sldId="262"/>
            <ac:spMk id="126" creationId="{E9A10A39-8F12-70BC-563F-C3D6D1804ECA}"/>
          </ac:spMkLst>
        </pc:spChg>
      </pc:sldChg>
      <pc:sldChg chg="modSp mod modTransition addAnim delAnim modAnim">
        <pc:chgData name="Serena Alexander" userId="7076c9c11eb6b0a2" providerId="LiveId" clId="{AA4DBA52-6CB0-4FB4-A9C9-1A505E5A1548}" dt="2026-05-06T12:10:08.907" v="183"/>
        <pc:sldMkLst>
          <pc:docMk/>
          <pc:sldMk cId="3039267422" sldId="263"/>
        </pc:sldMkLst>
        <pc:spChg chg="mod">
          <ac:chgData name="Serena Alexander" userId="7076c9c11eb6b0a2" providerId="LiveId" clId="{AA4DBA52-6CB0-4FB4-A9C9-1A505E5A1548}" dt="2026-05-06T12:00:52.357" v="157" actId="20577"/>
          <ac:spMkLst>
            <pc:docMk/>
            <pc:sldMk cId="3039267422" sldId="263"/>
            <ac:spMk id="126" creationId="{29EF6B25-7380-CE37-A3CA-61E5CCA4924C}"/>
          </ac:spMkLst>
        </pc:spChg>
      </pc:sldChg>
      <pc:sldChg chg="modTransition">
        <pc:chgData name="Serena Alexander" userId="7076c9c11eb6b0a2" providerId="LiveId" clId="{AA4DBA52-6CB0-4FB4-A9C9-1A505E5A1548}" dt="2026-05-06T12:10:08.907" v="183"/>
        <pc:sldMkLst>
          <pc:docMk/>
          <pc:sldMk cId="2156611070" sldId="264"/>
        </pc:sldMkLst>
      </pc:sldChg>
      <pc:sldChg chg="modTransition">
        <pc:chgData name="Serena Alexander" userId="7076c9c11eb6b0a2" providerId="LiveId" clId="{AA4DBA52-6CB0-4FB4-A9C9-1A505E5A1548}" dt="2026-05-06T12:10:08.907" v="183"/>
        <pc:sldMkLst>
          <pc:docMk/>
          <pc:sldMk cId="3275853986" sldId="265"/>
        </pc:sldMkLst>
      </pc:sldChg>
      <pc:sldMasterChg chg="modTransition modSldLayout">
        <pc:chgData name="Serena Alexander" userId="7076c9c11eb6b0a2" providerId="LiveId" clId="{AA4DBA52-6CB0-4FB4-A9C9-1A505E5A1548}" dt="2026-05-06T12:10:08.907" v="183"/>
        <pc:sldMasterMkLst>
          <pc:docMk/>
          <pc:sldMasterMk cId="3882626085" sldId="2147483648"/>
        </pc:sldMasterMkLst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2641826989" sldId="2147483649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50958027" sldId="2147483650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2000425057" sldId="2147483651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1795482257" sldId="2147483652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2268385281" sldId="2147483653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2274385876" sldId="2147483654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442889422" sldId="2147483655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4256391481" sldId="2147483656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4060837892" sldId="2147483657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3526658248" sldId="2147483658"/>
          </pc:sldLayoutMkLst>
        </pc:sldLayoutChg>
        <pc:sldLayoutChg chg="modTransition">
          <pc:chgData name="Serena Alexander" userId="7076c9c11eb6b0a2" providerId="LiveId" clId="{AA4DBA52-6CB0-4FB4-A9C9-1A505E5A1548}" dt="2026-05-06T12:10:08.907" v="183"/>
          <pc:sldLayoutMkLst>
            <pc:docMk/>
            <pc:sldMasterMk cId="3882626085" sldId="2147483648"/>
            <pc:sldLayoutMk cId="403492675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8E07-3508-6AFA-E151-1E3813257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BC54D-E1F8-55E3-B2DB-858C9179C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F9163-7E6E-9862-1D85-EE41DB38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881FA-ACF8-9819-DBCF-7A2E0FEE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82644-4C33-9929-2503-FD61D6AC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82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7A70-D13C-9317-6DC7-C32D33FD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C4899-1FED-B46B-0C9E-C927B80FA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757EE-44B1-B75D-94A2-0348E376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44565-EFA2-5E6D-C80A-BB4CB58D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215BB-13E5-282B-CDDE-B786F9A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65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BD9D5-C324-8A82-F010-4ED08C461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F57C6-AAB8-9D3F-9982-FD6211C6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3BA00-D119-243D-FA38-3E1F7A12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277A-1D75-0CB5-F86B-BBC8FB12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C7192-339E-1577-90CE-4E55A016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92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187E-8DBF-F17B-C868-681759F4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A5C22-4815-9BED-100F-84113C94B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21A9F-0EBD-C3B3-6D90-B4501C47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A669-F6F4-7A38-D01A-3C80B0D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BB9E-1C74-2D32-59E9-1EB6F238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5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74B4-9667-D600-4626-76822E86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9C876-5E62-8811-4A1B-EA9BC6805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CD454-0A58-35B3-37A8-1DDDEF4D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3837B-36AF-FCF9-2340-B0AAFD0C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9879-C965-4F76-7BD2-E61C26B0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42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86F2-F0E0-E102-6460-F1763541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E269-7390-3DC6-8AE1-531CF7229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E4F07-1277-EAF3-68DB-6F6FEB9D0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B345D-A063-D542-C432-DC4340E14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13925-90AC-76DE-61CF-E1C8ED1C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10693-1FED-F9B5-0A38-B5E41D86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48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027B-8773-94B5-5819-582F1700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D0696-3F2D-8569-C7C2-4CB698892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CB723-EF03-F187-0307-34695FE63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5706A-96C6-1017-97EA-205C29C19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4A028-A0FB-3BD8-2B64-F443DA243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BF37B-B953-AD5F-C267-94CC6411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D502-3091-8A86-AC57-250C8BB0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D7AAB5-7782-1942-D00E-E6BC55AF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38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4E9F-70E8-2329-C29C-BCABD2D6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33DFA-7A33-FDA9-EF12-DF396011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8BF11-C571-1032-F0AB-40FF509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48C7-163E-56E7-20D4-63106943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3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7F2E5-DA43-44A9-C55E-C38BFC1B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70BA6-15B2-DEE6-CFC3-A8BD84B9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8C34A-1913-653E-2781-C2AA9380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88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A038-1B72-4B61-99A4-F001B106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6826-25A0-816B-DF36-770F475C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06E03-FF27-06F5-70FF-B9E63CAB3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44FFD-B73D-3335-2F8F-62D99FDB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0D4FD-FFCD-D578-F177-67530D05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83511-A54D-8C67-F501-34054711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9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77F7-278A-2B90-3F55-A810E944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8C63D-F1F9-4CAD-F953-46A1884A4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56CC5-E29C-A6BA-3D39-569202943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09673-D52F-406C-DCA8-3E57B0F3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7F797-C007-33DE-584B-FF12CAE6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C6BD6-DE48-0A63-0383-7D320C4B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83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CF246-9167-68C2-EE51-FFD76FC0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E7922-25DA-C180-B85F-FE09D8716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0D9A8-F5E7-D24F-B054-BCA6416F9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694919-DA33-4781-AF8F-090020038EC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84734-008C-0E92-E7F2-FB9890B95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71151-C228-3518-0394-0B8B0796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692FDC-28C3-4A87-BD75-C6DEF0E3E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2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49BBD-3545-DB2F-CCCB-51550F376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Hamble Valley Regatta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9FA00-8D5F-59F6-1233-4A62995F9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/>
              <a:t>2026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13380-B1C9-E402-A546-61752336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34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DD26A-FE22-C630-F8C2-C19B93DA3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127B-B4B0-5FC5-A6AA-003DC1DA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About the Regatta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925D2E-CA27-3EBC-D283-8D2AB57BFB02}"/>
              </a:ext>
            </a:extLst>
          </p:cNvPr>
          <p:cNvGrpSpPr>
            <a:grpSpLocks noChangeAspect="1"/>
          </p:cNvGrpSpPr>
          <p:nvPr/>
        </p:nvGrpSpPr>
        <p:grpSpPr>
          <a:xfrm>
            <a:off x="2452851" y="4127322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7E50E1-3310-606B-17C5-8074FF8B0839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044C151-E589-DD23-6444-7C64867FF9C0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BB4AB7-853D-9A04-6FB7-5842CB28D69E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FCF593B-35B3-850D-736E-8CDF19EF8F07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8713C51-3E35-731E-628F-4D21421CCFCE}"/>
              </a:ext>
            </a:extLst>
          </p:cNvPr>
          <p:cNvSpPr/>
          <p:nvPr/>
        </p:nvSpPr>
        <p:spPr>
          <a:xfrm>
            <a:off x="4685958" y="5227544"/>
            <a:ext cx="2100387" cy="235182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EB2CB6F-8648-69F1-7BF7-FAABFDE11A71}"/>
              </a:ext>
            </a:extLst>
          </p:cNvPr>
          <p:cNvSpPr/>
          <p:nvPr/>
        </p:nvSpPr>
        <p:spPr>
          <a:xfrm>
            <a:off x="838200" y="5462726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AB3231-DAF5-5FF4-96A2-EF8B2DFDA65B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565C0A7-DC3F-CBC7-24FA-94BA9870F2E3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7C5EB37-CB60-914B-53E1-0C4DCB06DB0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31AD2C20-4714-23D0-2BC9-564E4215A41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417909D3-DC4D-AE3E-3B08-4D22A3FF01C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0FA8D75C-D8CD-9AC4-7193-26A44CF5A2F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290AFAA4-3665-D246-CA99-B7F6B4D9B8E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D81770A4-9A8C-7ADE-049D-704B012FCD6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62E0F2-4FA4-CB90-047C-0723CFADE523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7ECE5885-3F8D-6F65-E2E2-0ABA1D7A3CA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19787B54-154F-2005-85D7-B3EF621DDD4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1A050F12-6D3E-E580-6329-D327C3E1448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90E935F-7148-63B2-AA15-9022B72E9C0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2A0970A5-73D6-F93E-F035-1C19D957E92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A8EA9735-BDCC-B8D1-12D2-47222505ED0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7F95341-2A83-35DF-5436-98640964F01C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441A7EC-77DA-5F80-D3E6-CD0666A69503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E6F9F953-2670-89DD-52F3-29D8DFC3B9C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F912805B-1045-1054-2B6B-8839CC38932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6A0C851-7CF0-0F53-9376-CD2869964CD1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6BDF07F4-BE0C-91A1-890D-D368A0E15BD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A3F779EF-489C-ACC6-254B-852D1C46DA2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694B4DA-5AA9-A58B-EC30-22486FD6B8A8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AB0DBCA-43CD-7674-7D7A-7BDDC74EAD40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5E36B4A8-96B6-846E-63F6-5D2BD151B6E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D7A93CBC-A9BC-286D-AFF4-4A592AB229C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CA137D2-1FD0-F27D-664A-2E29CCC56BD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262655B6-13A3-A632-C867-5F745D9B1E9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4A5C0AB0-9858-68D0-9F4E-1E223E2A970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DC73C0B-D75C-59A5-D7FE-151D7253B237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873BD4F-DCCB-4D61-C302-CCCBC5984BA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D7F522B3-44F0-2F70-1890-9F98490E632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58526FBA-72AB-251E-9F4F-580E23BF886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BB2C276-B30A-40C4-8327-DAD23A4066D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14F1B9B7-9104-C6CB-5CEA-03A769153BF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5E1726E8-EBA8-02CA-C62D-540A97C6E3B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EA77F-1BCA-6371-CE7A-143587179219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A5758D5-1C9E-F2BB-C88A-8AF2F68758E6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54E7793F-A6D3-D402-B55C-0B841D9E2B1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A2B4789D-91A3-CBF0-6FF7-A5DD52317AB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E601BD84-59CE-400C-9F86-034D427AB60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CB2948C-25A1-178E-38D1-9329D9CD573B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9420F24C-79D9-2A8D-B76A-D8140277EE8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FD4A2BFE-79C1-A98F-05B8-F4A238A0F8B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A2E9BEB-BEF7-0901-6386-59CD0F0DAE01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B0BF82C0-516B-E1EF-ABB4-43EB7F64A26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75C8860A-7C6C-5F7F-B20A-3AD728BE8C8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04ED1CBE-F304-B02A-E298-04E390346A6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F1B83A3-FB45-84C3-F71E-4D715BCCE60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85207DA3-C347-6503-1004-89F1A37EAD3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CE786F32-5A54-E862-7B39-0FF152C9D33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0837B96-C3CE-6CBD-9E45-B78F0E68309A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A312F5B-2B4A-39A4-D130-BC4F1FAA9A6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9DAB28FF-4A41-DB6B-FCFA-A05455B7E9A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EC54000D-53B8-A9E4-45FE-C677FB8E195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53091086-F4E4-684D-7D9F-25C0E6D8BD3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8455CA59-69D7-D54C-3C86-03524802EA3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56A466A3-1347-859B-8C7A-E9AFF305815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6B0293-E737-5C7E-CD85-3A4698A7C16B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DF0BEB3-72BC-2513-CC1A-652A6B1B4BF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1E131EF1-51FD-D8E4-6EE8-15F5B3CA425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AC771852-07CC-AEF7-7465-B6F0600E86C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D488D59-205B-6C36-0195-967CD1F3231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77D91E79-4A06-C828-FDE9-08B82464AB2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FC424AD6-3AE9-0D63-782F-DC36B0ADFE6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76FC3BA-C228-5A89-D5F4-CA18F30F33C9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3C2F7CE-DF59-0EC9-2612-D7921BDF01C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E4321ED5-73F7-616B-0090-D5F29CD9375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CFB283E1-6355-64E7-2CFC-C19BB777452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04049DB-396B-55ED-EA76-CF17E9347D0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8FF4D443-29F3-9F7E-B016-ABAC916D296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C7F701FB-CE89-708C-EC77-913095C2662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A26B39-441E-59D4-E259-7D0D2A6CCE39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11A9EB-05A2-65AD-C0F5-8A4B0FC72D4E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6EDDC08-521C-3FC4-01E4-EEAC51F8129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0FF62D11-B1E3-3A6F-CC4C-F54EC1C7A82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DA53ADCE-DF04-FFBC-4562-44278FC779B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856D130-F755-02A5-F0D9-033E8D260B9F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680B7D07-B22C-991D-5F1A-B5EA98D0D71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E9F7B78D-31F5-D8CF-BA00-B8405C40695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1283A2-6C3C-50ED-00F6-D71C700C1E92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C44D258-AAB9-8C09-1503-F1A38B694B1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4EAE73BD-9542-ECA0-4B18-56F1881B4C3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6146F380-72E2-1F0B-B90F-98300BB3B34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8E52E17-7964-A08C-7E4E-81169899124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C1E5083D-D7F1-59B2-85F2-2AFB469945C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2C5D0F0C-D638-DF30-37F5-0A3892E6ED3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7E8E1A-806A-6474-6223-DE38E8FCCCFF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F0B7990-6398-1500-77D2-2EC426EDBDC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10DCDBF0-793B-A467-2017-EE6DB5C2BAE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BFAB5B93-C21F-2EF9-DC23-4DEE9C94A09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DD87634-A399-126A-2B21-72425462729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091C32FB-279B-F7EE-D736-5B256321B34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20CDEC3A-B0BD-6D3A-E67A-AB7CC9218EF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B66C60B-9F0D-5AE0-EED1-6E847A1F2714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C3D8354-F839-D50D-20ED-64FD3F59B17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F9BAA22F-2D2A-109B-FE85-E8DB976A3EC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0AFCC23E-B24F-FAE9-F770-70E721828C5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930564C-502B-B5D8-7467-71E8B82F1B6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C8DA501A-63F6-D4E4-69C7-73A971AD589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C9DC7594-7CFC-BB61-FE36-5AD84F968B3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B9F1B0-305D-AA85-DD79-99247E8B6475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6E3BFA-F7AF-1D0A-B57A-817006C34703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102BEC6B-4AF6-B81E-F8FC-6A61C290E4F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2FA1582B-711B-2982-99F2-3A8965DDC8A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034CCA6-5E3E-F453-9DF6-7767F5B8D1B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75599D9A-C8EF-5D6C-AAA4-23647DB863D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321BEA3E-8F57-1BC2-6B1E-3AAD2156800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22DB80-993C-1CF3-C124-F8AA5E532323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9D0C1B5-AB7C-161E-F16D-C16A9C2DE5CC}"/>
              </a:ext>
            </a:extLst>
          </p:cNvPr>
          <p:cNvSpPr/>
          <p:nvPr/>
        </p:nvSpPr>
        <p:spPr>
          <a:xfrm>
            <a:off x="513900" y="5223404"/>
            <a:ext cx="1831487" cy="302214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937B3C-AB30-B183-6415-E6C63EF0A9EE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3F5FBFB-01EE-E6D2-EB05-450BFCFE6484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D14F659-4B3B-B9C2-5D61-D1176EA2BA91}"/>
              </a:ext>
            </a:extLst>
          </p:cNvPr>
          <p:cNvSpPr/>
          <p:nvPr/>
        </p:nvSpPr>
        <p:spPr>
          <a:xfrm>
            <a:off x="1147769" y="535486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FE91775-B3A3-D205-40A2-FE51920781BF}"/>
              </a:ext>
            </a:extLst>
          </p:cNvPr>
          <p:cNvSpPr/>
          <p:nvPr/>
        </p:nvSpPr>
        <p:spPr>
          <a:xfrm>
            <a:off x="1736628" y="5285527"/>
            <a:ext cx="3311110" cy="113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9B2E797C-D297-FC45-EB35-DC0F9484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/>
          <a:lstStyle/>
          <a:p>
            <a:r>
              <a:rPr lang="en-GB" sz="2400" b="1" dirty="0"/>
              <a:t>This traditional regatta is more than 150 years old and over time has been hosted by Bursledon, Swanwick and Warsash.</a:t>
            </a:r>
          </a:p>
          <a:p>
            <a:r>
              <a:rPr lang="en-GB" sz="2400" b="1" dirty="0"/>
              <a:t>The Regatta moved to Hamble in 2024, complete with the new Hamble Valley Regatta name.</a:t>
            </a:r>
          </a:p>
          <a:p>
            <a:r>
              <a:rPr lang="en-GB" sz="2400" b="1" dirty="0"/>
              <a:t>The Regatta is a fun annual event for families in Hamble and all the villages around the river. </a:t>
            </a:r>
          </a:p>
          <a:p>
            <a:r>
              <a:rPr lang="en-GB" sz="2400" b="1" dirty="0"/>
              <a:t>This year the theme is Medieval, to celebrate the River Hamble’s incredible history.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17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75EEA-F96B-6827-2741-3A496F02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AF5D-DFC9-CA9C-E8AE-2A23FBA6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Regatta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A35267-81CA-15BF-65AA-8CC6C9E95959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C4A1A83-2668-2915-02A0-09692113FD27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C5F8147-56C1-83BD-C579-021702FAE405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539E31C-1018-2E38-69B0-74842C60B43B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5523C1B-2839-ADF7-CEBD-1D75E6016A47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988D110-C22E-C60C-ADE9-DC0C92CEB45C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2F6A6DF-38F2-C738-24D2-2C65C4A67FB9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EC6C25-495C-C224-40C5-3462FD86DAF5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C078E99-2A62-5423-6180-663E157C9B1F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C5115A5-7C07-F74C-6B16-524D9B35EB4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2AB7F2AC-DDDB-CA0D-2CCD-AFBB4EF6F3E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9414211A-DF96-B233-6148-D801E2851F7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90CAF4A-80C3-25F3-5F9D-D41BCB496E0B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0961833E-52E7-C003-C233-44CB1A7CCDE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C30C0C0B-B4DB-1E3A-382D-C8C539887B5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FDCB5F0-D757-4B76-1953-F0D19BDF9F04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5B5A11F9-5540-9FE6-F347-507C97BB15E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5B6F8BCF-57CC-206F-E5E6-0A18A29D84E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C415DC21-C973-37F9-6D59-4FAFFB01C97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D96DF96F-861C-90CC-EDC9-0469401E7A5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C52795E6-F7EA-9776-5FB0-8507765A8D3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9A36B4B3-3D31-87B4-98AC-4E0F12020D1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58DB00C-6120-70A6-D32F-4E95B84339F4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811B079-C8E3-8354-A9BB-E437E0F49C2A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951F6969-56AF-6D14-AE1C-DEABBFDE9D8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EEDE0EF8-8F19-06E6-7372-F57C2A000CD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2E537C5-D384-92E0-C4B8-27F35D7CEA8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04F997B5-DE3F-3E84-282E-131871DCA32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97F66C76-82AC-D673-0D79-759E23EDE3C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5994123-7432-34D0-7D0C-29E4AFB927B1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01BB952-3ACA-B19F-B973-1E3F04EA4372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4BC077B4-FF3B-B9B8-23E3-387CA0B9870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0536E8C8-69D0-5754-02FE-3CB128ED691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1FF9FD5B-30A8-5BD8-AA54-125082CDB6DD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D6A26364-BAB1-2D17-4ACA-9D47DC91E7A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BFEC9AE4-40E0-3FBA-29FF-DB486016ABA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73975C9-3814-830E-1E3C-DC59F3757842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6597970-C51C-ECDD-DE10-16110591707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20922949-6449-CCF1-EF8E-A38C872ABE2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BAA87EA5-F17F-E7B7-A3D0-FF4D1346646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F43781B-8D6F-B04D-4C30-7D8F829F20D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5AA127CA-B349-E6A8-B63B-5286661248C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E514A93F-5BD1-8023-097A-CE3EF3A08D0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873D2-4079-A002-95BC-F5CB5C49CC10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C4C4EE2-34A3-D55C-D10E-7EF7EEC64758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104B7D4-1E9D-FD16-954C-739896DA7C43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6E3D0C29-9FCD-4376-8637-1C254677BE0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06D087A2-EEEF-A825-CC0A-06B2C88A0F0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F72E2FF-5596-E953-694E-8A36A24F90C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C6029EF2-C94E-B3C1-CD85-B14014A4EDA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E5BB92C7-EEB3-39DD-FCE5-756BE1CBA25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6C41860-1597-47C0-6679-A0C88E4169E3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D3478C4C-ADA3-B169-3C7F-BB0CF2C4D8A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E49FF96D-54C8-FB6B-BA09-CCD52167088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C3881278-C140-E99E-2C31-A80E76E3160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E5490AE-061A-34EF-290C-9AF1CDDF4131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9B235604-25D6-1229-AF15-6680C20FD5C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4A6CC319-F75A-DB08-3313-087F4D6194B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DC3C68A-90C9-F17B-533E-E4DB3AD4ED52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E16537B-8410-BC35-6CF1-4A0DAFEB2A7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53910C88-EB3D-613C-A69A-62D0139BA49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9D812F1B-D6DA-90D0-DB85-A91B12610F5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E8961E8-60AA-E142-7A4B-94E4FEFED04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CEA5A2C7-CA3E-C072-1AA3-4C1FF71CC3C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10998B3D-A4C6-44F4-ADD5-15281801585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729C75-D6B3-D3E8-5CB5-9D06ECEE0BE0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08F7674-2059-A9B8-3025-B6B6391F2B8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CC8E450D-2141-3273-64CF-62C54CF8EE2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D6938476-661C-2775-F4C3-4D2A32B2E34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730268E-B6C9-0AEE-219B-BF163D078E1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7073137B-C8E5-27C0-189A-0CA7BB03598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F614BEEF-7793-DA28-46FF-20B0E2D5CD5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9251534-E753-3F1E-B5CC-1ACF45904149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947385A-7433-3E49-6B2A-202AF2EA004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C85854E9-7399-8261-DB08-D9DDA70CE1C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280E791C-0D86-D715-8B80-E25F66F9D9C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C9E5DF2-3411-557E-652D-DC5F3A0B01CF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F33263DA-3FAF-2CF7-704F-2FC6D685030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12066059-A4D0-9F4B-7323-3AF7DC69A99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4E028-26D0-E8E2-7189-15B9F1D9D43C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A0E0FE-859D-4F6A-C44A-1A126B516666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73E2CBB-07FE-3449-5A0C-2BDB4D0A955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3EB5452E-4DFE-5953-6558-C3E850FCCC9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DE318351-8BF0-797C-B32B-DE9E34CE13A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B9AF775-788C-919B-F4AF-7CCC9C47CFA1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069F4443-386C-21BC-90A0-B75EF33AB86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7B79A5FB-4338-8080-0B91-F818ECDE56E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26EC5F2-D4C1-D7DD-56C6-125956EEDC7F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58021A2-0D95-8C0A-4313-5859F0A1FE52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B7BB6178-F9E2-CFC0-8C99-AD38E5BCD44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767E374D-8150-EF5A-5441-33ECC66D050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83A4E16-CC72-8CFF-BAC0-D2BB9D9E6A7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51EC9448-02E9-2FD7-7344-FFC0A3F3244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0F573656-9933-F71F-4D98-215EFD66271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D790D1-CAF5-22C7-AB03-D4059B98E378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10E1137-CD01-D338-AEE1-74179A97582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B7A1C9BD-FD70-EDDD-3561-789B951ACE9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F9E03C43-EF16-80B3-361C-FAD2DE94417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3F34510-64DF-45A3-AE0F-0A96E519547A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FC07977F-71A4-471D-2B13-26DAFD9C868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19566129-B0A0-A0F0-0EAD-B9458055FEC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6D3470-D471-3AA5-E1BA-34F6834B8C96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2A58B19-0B97-2EB3-444D-6E5EB5A1061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C7F0DB9E-0459-98D1-B33A-7598B0E1555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95124750-D5CC-ABFE-68B6-09B653CCC94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E5857B0-159D-2FE5-4826-CA26ADF007AC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673F2622-1042-D37E-8648-BF3A36C819A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AA9EFABB-6A42-7D6C-2B61-E32C4E06A31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489F0D-3169-7B9C-8AF2-A868F8EB8913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D95B5AC-EEEA-08F2-28A6-7B605D17851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CA6961CA-FE89-4EA2-634F-D23134F278A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E6DEEC31-9203-512B-E6B8-8E76B44346F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672820E-1E08-4FD5-1D30-D9999465349B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34729184-C3C7-DBD6-A563-33E40450BE1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53AFF5C0-BCF1-4613-5DA4-FC7A366D8AC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8EBE58-8412-8B8F-B8A5-3FD0F7A56779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144EEE1-C56A-02B4-48A3-1C3A75236CEE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F765E71-D528-7B45-6519-3538BFF182FE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DF79CC6-ABE8-FDFF-03D5-32078C39724A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0E6AB90-1A21-B106-48CC-924C528DE4A2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8459BD6-CBB3-EE5B-94C8-F33731F66177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47C699A4-CBE4-125C-ECF6-E18097ED7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A regatta is all about being on and around the water.</a:t>
            </a:r>
          </a:p>
          <a:p>
            <a:r>
              <a:rPr lang="en-GB" sz="2400" b="1" dirty="0"/>
              <a:t> The Hamble Valley Regatta has lots of events:</a:t>
            </a:r>
          </a:p>
          <a:p>
            <a:pPr marL="2419350"/>
            <a:r>
              <a:rPr lang="en-GB" sz="2400" b="1" dirty="0"/>
              <a:t>Dinghy racing</a:t>
            </a:r>
          </a:p>
          <a:p>
            <a:pPr marL="2419350"/>
            <a:r>
              <a:rPr lang="en-GB" sz="2400" b="1" dirty="0"/>
              <a:t>Yacht racing</a:t>
            </a:r>
          </a:p>
          <a:p>
            <a:pPr marL="2419350"/>
            <a:r>
              <a:rPr lang="en-GB" sz="2400" b="1" dirty="0"/>
              <a:t>Gig racing</a:t>
            </a:r>
          </a:p>
          <a:p>
            <a:pPr marL="2419350"/>
            <a:r>
              <a:rPr lang="en-GB" sz="2400" b="1" dirty="0"/>
              <a:t>Rowing racing</a:t>
            </a:r>
          </a:p>
          <a:p>
            <a:pPr marL="2419350"/>
            <a:r>
              <a:rPr lang="en-GB" sz="2400" b="1" dirty="0"/>
              <a:t>Fun events like dinghy paddling with your hands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92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3970-0987-2854-C228-1EFAA1F5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E79B-BF98-0C74-3730-E395EC1D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Taking Part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51CF86-1A01-3335-8945-3B5D7B336A52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8810C6D-CBD7-60B9-AE17-DEA2A8ED69D0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6FA0871-6C4D-177D-ABE8-E5FBB28F2F79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5B3888B-F94E-2BE1-3C65-BD10914A0A03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626B202-ACA4-D234-37B2-7EE2F03966D8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9884EC9-D806-77CA-47AA-F84913E6DE96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68D73A6-0E5C-E576-A363-B880FDA6312B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068A3B-9B3B-49ED-4C73-E247A1ED5D56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61BC521-F9C0-A4B9-FA3B-D592B2381250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3848313F-2D7E-F60E-E27F-B641D374CF0F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F2E41D44-8CC7-E762-4FD5-569172FACBB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2C0697CA-343F-9E0A-CECE-C33BABD205C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CCD36B06-99B4-3CB9-81D2-8A6072F66FB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0C3855F2-365A-1CE4-1E02-CAD95030793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A9A719AC-3A5B-617B-E07B-B5AC85BD67E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A0C8DA-9808-C2F5-EEF0-1752B69C8752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4197FA9-F5CE-4AFB-5CD9-DE16660F0C2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F40EF9B8-575F-7C96-4C1C-0FA19971719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30F0B886-D71D-6F41-8242-58C614DBC71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30162A1-EECD-5CEE-FA52-00472818FA8F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0A8AC590-3B2F-41D2-004D-E3E9954F282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125932E3-7F7F-127A-E2D3-E2A6F6DD497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F588F0-C4E2-0DCD-CB86-359A00AB0E6F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BADBF14-7F59-1DF0-9DAC-EF7A5DB4813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4EF93BFA-C6B8-BF25-A964-AE07CCF1A38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D776828F-82C2-E5B3-77C3-C5EDDCFA3BA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7850A60-DA4C-B454-4CD4-A9C16B791851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14F5DC00-9790-FAD4-FFDD-FB479F93F7A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61E37D11-084D-734D-403B-785FC6D419D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30C8EDC-7077-0CBE-09E6-C9ECC3A6EB07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7E9803D-44BB-33F2-B290-78A04D54481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9A28E6CB-5A19-2D64-C6AB-AD37BBBD4C0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369C25D7-2FE1-E94D-1169-CDB0ECC051E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4131590-7A07-C4C5-D9B3-DF803E1EC9B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1C6DE612-0AE6-F74D-EB82-72C563FE4F6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CBAD8AF8-36A1-06D4-9801-322AAD01A44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2C31F0E-7A55-FD20-762D-2B45C081E3EF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BC5B671-DB54-6F11-4910-2B71CEDEA20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64E14E1E-48FF-64AB-A296-62CA0172E62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F3A199D0-E122-D82E-3AE4-DE6C4ABB1D4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1882B1E-5B5B-234C-A15B-6A6E2B6350FA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4581C2E8-552F-17CF-BA3F-3D7AF1EE337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2A2D5403-DF1A-3440-66D4-8908D5E8393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F9A2E-E395-628E-59C5-D8E815E64279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13F5C83-D32A-8008-2184-DE0C5B0D4B23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FB0818-60CB-B68C-28BC-6362F2252E52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808CA67F-FE16-0275-71E5-68BB2BD6963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2C135DA1-A6AE-7676-7264-D1CED3B57DC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520173-ECC1-8B9F-38A5-48E37A21AFD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3C34DEFD-3DC0-20ED-1E1C-CCE7A421A49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84666811-D93D-CCBD-0A22-DC7AF7E5B14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CA6D37-8D28-503A-795F-C274B8CF8851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1FD3F0D-6C8A-69B7-C57E-05DA0A9040AA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A678CB82-6E11-69F9-06DA-24A9EC6FE43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5D5BC1C5-1D61-1579-AF9B-E421E90F4A6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E6CE0C-6295-425D-02B5-E7A9E612752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C8B43483-C2CA-8DE2-7BA3-0C936EB4408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C6D807EB-DC7C-92EF-CCEE-5811F019A23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D9EBB6A-3BD5-5524-FA17-CA70E9A2B08B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17FD503-6236-BC24-D71D-A1134FE1E4F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97EB6A52-66C5-92C5-806F-1F383EFC11D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6A8E5DCB-D767-FCAB-3C4F-FF2309EFA23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084A0C3-13BD-1D4B-A100-3BC833E6F96B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5667C83B-A6CF-5AB2-83C1-A6E9D4613E3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A3BE2B12-9074-1933-D924-F879C6394DD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DAC31AF-2529-E63A-6756-4A418E1C96CF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0DAAE20-E6FD-5ACF-723D-A3582A492E2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CCAB2E3B-15EB-908E-5C75-46985A5439D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8B5F2935-F266-0C61-4ECE-C667AA4169A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67E9963-18E9-729C-D69D-4799BBE6A45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0DE9B292-E99F-43ED-8348-123B7F15E96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81970871-C448-FC3D-4B8E-805350B36D2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33AC2DC-1CFC-EA68-2DE0-4C3761B3581B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0454F8B-C5BB-B99C-3604-9BAA1420ECE3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E7AFD465-BDA0-3020-43EE-7206AF3C32A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9D3FA5D9-1405-A36F-2170-387651F119A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9B00BB1-E39B-8159-7B7D-2C1E1C30BA5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CED1362A-8BBF-2746-ABE7-758AEE90F22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FAEBFFAC-5EDD-4800-006E-32AD33AFFD9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700ABB-659A-A5F4-6DD3-135B111EB93F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CA43C8-E165-4D3F-935D-6C76DD22AA32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E3DA13F-29B3-F6AB-6D8F-425CA23550BF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58C004AE-11A6-3446-BBF9-229F46D46C4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E21BC997-AA32-33A0-1DCB-0DDA6DF595F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FB43F10-879C-7723-9A8C-4B5EAEBDDD6D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386EC85C-D861-F8D1-1C9E-E78BB19CBA8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FF86929C-C8B0-7FB7-35A8-80480EC500E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E3696B-146A-1098-7BE8-C05CA2060980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F6B3355-D865-3DD7-E2C4-1A3E68CE4FA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B527F297-16C0-1BE6-DDBE-276E6EA961C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92ACA2C6-9A05-65BA-D475-66E926938DC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C121408-4248-6E2D-4B31-EB956C65743F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2FDA2CE8-ED1B-B194-8D34-7D9C8ABD8B8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FB6B7EAE-6882-E84E-A235-2C873557C18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9B45B4-5EAD-0304-16C1-12E3F65ED004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565C888-F9C3-1C65-3AC2-3A468ED610C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17B3D0F8-FDD7-2759-9DEC-55371FDC1AF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19209E3B-4094-D3D3-1E34-D4115E92D39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068721-ACCA-EC94-2521-D2D78D99575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928294D1-46A3-87B6-EF04-D6E639A4024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C963FA65-7AEF-6132-F8DF-027FC3DC2A4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06C84B-D795-4D90-C80B-89DDA819B1B8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DB39B2A-9758-252F-EE97-15257462F58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E0B9E87C-062F-89E7-42C2-3799AD9A314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073E530F-8E15-6C2C-FC13-746BA54C3B1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7370932-A9C7-9A92-BAC4-23B6C9F5A3CD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F65E3AF7-0431-EF2C-818F-75320159409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F5A5243E-F44D-BFFC-C49D-6B557EFB06D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4879C5-4648-9C98-0F28-71F2BDFECAE6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0F2887C-5C62-E846-98B1-D238A0293DB0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6124D530-66C2-E453-FE48-5B17A89C9CB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F64FF3D2-E821-2089-A364-9C0899B3480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0976833-E74B-013B-C320-04D53C451DE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39BEEF50-F2A7-9698-DB7C-9D4A368BB19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03887B7F-0416-D46E-88FB-7C03823B489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3E20CE-E67F-E27E-ADA0-D9731F129D78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A26E08-97D7-DE2F-C4CF-712C74027CC1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5890E85-A6A2-73C2-4D9D-1555479E933B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8053D52-B108-A195-47CE-59D1DC94A9E9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50241E3-E20D-FBAE-40DE-086998272520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34881BF-96E7-0D6E-3CC2-E4DA858FAE21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12F0AAD8-DC33-3929-E240-D74CE6AD3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You can enter the yacht, dinghy and gig racing from the website: </a:t>
            </a:r>
          </a:p>
          <a:p>
            <a:r>
              <a:rPr lang="en-GB" sz="2400" b="1" dirty="0"/>
              <a:t> For the fun events just turn up on the foreshore at about midday on Sunday 30</a:t>
            </a:r>
            <a:r>
              <a:rPr lang="en-GB" sz="2400" b="1" baseline="30000" dirty="0"/>
              <a:t>th</a:t>
            </a:r>
            <a:r>
              <a:rPr lang="en-GB" sz="2400" b="1" dirty="0"/>
              <a:t> August. If you want to row or paddleboard you will need to bring your own boat or bard.</a:t>
            </a:r>
          </a:p>
          <a:p>
            <a:r>
              <a:rPr lang="en-GB" sz="2400" b="1" dirty="0"/>
              <a:t>Bring a life jacket if you want to row or paddleboard or be on the water.</a:t>
            </a:r>
          </a:p>
          <a:p>
            <a:r>
              <a:rPr lang="en-GB" sz="2400" b="1" dirty="0"/>
              <a:t>If you have your own dinghy, you can take part in the carnival!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45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375284094_296119716498103_5849399414336571171_n">
            <a:extLst>
              <a:ext uri="{FF2B5EF4-FFF2-40B4-BE49-F238E27FC236}">
                <a16:creationId xmlns:a16="http://schemas.microsoft.com/office/drawing/2014/main" id="{E7B451DE-444C-5525-00F3-286484F6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6" r="1" b="15892"/>
          <a:stretch>
            <a:fillRect/>
          </a:stretch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gatta_03-09-22_Regatta-Shore-Pontoon_750_0094-FB">
            <a:extLst>
              <a:ext uri="{FF2B5EF4-FFF2-40B4-BE49-F238E27FC236}">
                <a16:creationId xmlns:a16="http://schemas.microsoft.com/office/drawing/2014/main" id="{E7A275E3-9E3A-A832-D336-CB0442CA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4" r="-2" b="22567"/>
          <a:stretch>
            <a:fillRect/>
          </a:stretch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49069-771D-CED0-1920-2796E8458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9" r="1" b="1"/>
          <a:stretch>
            <a:fillRect/>
          </a:stretch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Bursledon Regatta-2007 014">
            <a:extLst>
              <a:ext uri="{FF2B5EF4-FFF2-40B4-BE49-F238E27FC236}">
                <a16:creationId xmlns:a16="http://schemas.microsoft.com/office/drawing/2014/main" id="{FDC33730-9F93-D31C-E4DC-71F039BE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r="3925" b="2"/>
          <a:stretch>
            <a:fillRect/>
          </a:stretch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Oval 1040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Bursledon Regatta-2007 024">
            <a:extLst>
              <a:ext uri="{FF2B5EF4-FFF2-40B4-BE49-F238E27FC236}">
                <a16:creationId xmlns:a16="http://schemas.microsoft.com/office/drawing/2014/main" id="{783B58D5-81FD-98E9-CAC7-65A05841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999"/>
          <a:stretch>
            <a:fillRect/>
          </a:stretch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FEFB-4F3E-790D-4923-D4315720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0364-D35D-A536-641C-2C566C7D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Regatta 2026 - Medieval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B3D9D3-0DEF-78D3-2168-E00BC582707A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FE0247A-3F30-2AA4-52FC-114E32F80F45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4FD28D3-6CF3-BF43-2531-A32D724FBC12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7CA10E0-CC2C-B1BB-544C-63EDA30D7CFF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640EE00-ABA5-EBEA-313D-0044FF5DE876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31270D6-1946-BC5C-2CD8-6CDF9ABFE8CA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BE97C0E-6FF9-9972-6591-AECF42F3C6D3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8CE72-FD8E-AF4F-1921-F536FD4965F6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F6B5A23-EDBC-2B72-DF26-1DC90477B139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980C8D6-D879-9B21-8976-1CF07CBDDD3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AC475BA1-F166-17C8-2BFE-049D3F03D84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0F7B0037-3ACD-31E2-C61D-4249CD76638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036361B-6961-5DB0-7CC5-C71B7FD096C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6108A6CE-2A74-32C8-3655-CBCDF36DCB7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C45AC9ED-242C-FD68-0181-B6F5E66A1AF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28459D2-9904-D83C-7A5E-4C9A5AC1820A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469F70C9-2BA6-140A-ED1C-DE537FF26BF2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B7E04788-AC7F-D60D-1554-AC1BFD8A1DA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397B8A88-CB6D-3369-B6DB-9D958AAC6A9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4B455F0-0302-0456-2A8E-7DB04415DDB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1B5A6616-1331-EEB0-E632-1FFE4003001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A101FA28-4D08-3154-4D25-FB34686BFDA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DE31782-7DA7-6BC2-AC4C-2E1AF98424B4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744D598-74D8-8A25-AFC8-44929FE020B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7A1A65D2-3643-82FC-B99B-CD1D4D6B668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A4F8BF9B-225A-2B6E-88AB-FAE55C7BE92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C636487-7EC1-C20E-AB48-2D8ACE99F5D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3BDC47E4-94B1-99A4-69C3-1AE9AA89FB5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63AB9409-F1BC-14E2-BF62-52D86AA5B81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F74714A-4EE6-C631-E0F7-AEC1CBAB8B2A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CB81D3CA-AC31-2C27-2F95-8E0D7A92CCE0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62B23A91-2F9D-1AED-FEE1-D8F0FF309E3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CCF569A6-371D-6D24-0D7E-1B2CE8601E1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311360AE-BB41-A8C4-A99B-660F92F101B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81C6A017-5377-F4F3-A027-867A64926FB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89ED2B2E-6EF5-D2B9-9266-46C48E5EC42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631ABED-17D3-1550-1144-5DDD7AE8ADC0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43B01D8-C3C5-E0B0-FBF0-80C6A7E554B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4A08F767-25D5-E97F-F0FB-55F45BBC013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1DE2A5F7-0CC5-5F1E-57DC-116336E2E7A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52BD393-20FB-48B8-F303-94810F6D2AB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4F191836-45DA-FB85-60BF-F089DCAEBDA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75912AA8-D01B-49D1-7531-4DF35A9E1E7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F125C-6416-81AA-56F0-54923A26C7D3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EBE786D-BF0F-F4C0-B957-A28BEC58B5AC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38ABAD6-DFF3-1160-0BF1-1E0BB772853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57BC0233-96C3-4F7D-81AA-C611723EC11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5A25A95E-AC99-C6D3-B6C5-57B62DBFB00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235FDC4D-3EF2-4797-548D-7E9D25EDF553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F3639AAF-A9EA-0D42-B68B-BD760B2CC15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74F5C85F-73CA-47DF-09D1-80991B0A34E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3C9CEAB-53E7-7B63-84DD-5CAE1C72C947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D160DED-BDE4-FEFB-4C4B-DAFAE2DD8AF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22D6571B-4587-7427-8C7C-EFAD0938EEF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922CD144-1B99-1EC1-7885-1BC8BD777E5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1BD776E-4E85-7B5F-DC9F-FF78F6EE95E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5A631A78-D18B-9D0E-68F6-A9B233F452C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EF1A9161-0A6B-1018-FEEC-B6C24FFA554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9457381-AE62-0528-0DA6-7F0C6F3A4E45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70D8838-2EBA-CEDC-DDAD-917296C7087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E82A3BF7-6C39-F29D-98F7-EFC77CA77EA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2A94B794-E6EB-C76A-6C3B-2FBD122C7F2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E16C26A-F442-96A0-E9E5-6AECBB0FA27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9D7F0C69-902C-D863-EAB4-61DB9252A9B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56BF4F56-F6BA-ACE0-92BA-B7A8144D08A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8CBD43-5114-4C11-E84C-C152FE828324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BE0BB9B-4E37-C66F-7248-DC3D30E1829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EC08D094-1311-7AB7-6A95-C6D7AC1238B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1502A5A9-6548-5118-F759-AB3B754BDFF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7D3FDA-1941-8787-22DE-61EFD7C5988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6D7844EA-6E94-0223-0F2E-A68C58DE0F5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CC6004D1-002A-D20E-F38E-9B76322662B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B6A933-9EFF-D2EE-7F1E-40E8D0194728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7616E86-B1CD-D0DD-734F-39DC28EA758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FB364179-1EBE-4A46-1D43-6EFFAB00E46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16A32836-B752-B561-CD5D-FC2B665487F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E733A33-A954-B2DF-E68A-C4678319728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FA351350-9A22-4D41-67C3-54CB2995C02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B530B583-41BD-0A3E-1DCB-7059B42A482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B5D57E-1E8C-5EF0-3CE0-D93CE7BB9E34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D34EF1-801D-6502-D682-7C8FCC5B59A5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7DCBE77-0DF6-3103-35B4-5D825D9015B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31E8695B-8EEB-8FB0-38F3-2BD89F2B98F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08C2DBED-135F-4FFD-E834-48DB02EB3F9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8101510-13A9-3BF7-A6BE-8C5BA43FB93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29A9CF47-2452-937A-411A-ED799FFDCFD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86CD9DC8-C954-DF03-FDEB-DBCADD694CE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AF204C-33F6-2208-C103-C4BD68EBAE2C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B07708C-BF80-B28B-4298-F50424BF342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5878C93E-DA79-4D77-C845-DFB823A9D63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2E2ECCD4-FA6B-4508-47D3-E993F713788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E7550-A3BA-0F15-65E4-A6906390411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6921C386-ADBF-9F79-2D4E-C44C34484EC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F15C10EB-BE88-2F75-B6B0-C6D8C689CB0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75A2A9-F428-7E7E-BF3A-4183E032AEC1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2D960F7-81B0-A898-2CE8-65D7C749BAE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9E690732-7805-75F3-EA1B-32242A2617C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411F713C-6ACA-37BB-ABFD-2BB0E432ECA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99EC148-04C1-BD56-080B-B436CF0643F3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C0FC7C14-BF51-F157-A8B1-46778A941FC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42920C5B-E832-6C92-CC0B-096E583F909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3141CB-E7CE-70D7-5716-70A4FFACBC14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02D0F57-4F76-A56C-66B6-D9D0CC7E0A7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E4ED19B7-3D9B-E873-7D11-3CCF63CB9A0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6DED0C4E-A50A-86AF-C98F-9979F0D4BF4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28FEB99-B088-5E82-A5D7-F424D5C17D1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87DAE40E-87ED-AF25-EB5F-245C191F3FC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043AF7A0-4FF0-C1E0-1459-EF76889E8C3E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15D5B6-7BEC-7EB1-90EA-5BB7D3F8DB04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FF1F011-B85B-B721-5909-4D4127DEA12F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090173D5-6FDE-7C2E-5C16-CB83DFF2C4A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128A41CA-748D-1BC0-A33E-06D5398F9E2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1D230E5-B6C0-B057-D970-0815A674CF7D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572F14F5-6334-C8D6-20BB-FED662AF95C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2BE2A418-8A84-DC17-E06D-E8DC891108D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1A6EDD-1064-D03D-53DF-54C4C2D25E8B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4478FBD-12E5-CA83-8020-3779B8A49614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2F90451-73C2-9A5F-DCB8-1C323EA2A7DB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6C6AB2A-F1C9-CB85-5943-D195F0EC2215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7D6B7F7-AF4A-B4BA-0432-CDE35C7A3C26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6A93C6A-30BE-1BD1-478B-98F3321FD99F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7E998A58-D8D5-A67F-1B72-5E0EDB09C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The theme this year is medieval to celebrate Hamble’s medieval history.</a:t>
            </a:r>
          </a:p>
          <a:p>
            <a:r>
              <a:rPr lang="en-GB" sz="2400" b="1" dirty="0"/>
              <a:t>The medieval period is from 500 to 1500 CE</a:t>
            </a:r>
          </a:p>
          <a:p>
            <a:r>
              <a:rPr lang="en-GB" sz="2400" b="1" dirty="0"/>
              <a:t>In this time the village church was built</a:t>
            </a:r>
          </a:p>
          <a:p>
            <a:r>
              <a:rPr lang="en-GB" sz="2400" b="1" dirty="0"/>
              <a:t>The priory was built and destroyed</a:t>
            </a:r>
          </a:p>
          <a:p>
            <a:r>
              <a:rPr lang="en-GB" sz="2400" b="1" dirty="0"/>
              <a:t>Many ships were built on the river</a:t>
            </a:r>
          </a:p>
          <a:p>
            <a:r>
              <a:rPr lang="en-GB" sz="2400" b="1" dirty="0"/>
              <a:t>The village sent many sailors to battle for England on warships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9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B18BB-DE1E-CA25-336A-E65594743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CF46-CF20-8064-654B-C33876A0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Regatta 2026 - Medieval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5EBDE2-E5DA-3F83-6E48-C7805DF87876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F0C55DA-188A-5BEC-91E1-689C36FF2555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9CFCBBF-55FA-65E8-AB9B-9C71188AEC00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D02797D-6791-778F-6B76-69177DBE0BE5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3FD4FEE-0C81-D2B6-A332-E06B04DA96D2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9A15293-E751-C84F-FF73-C30EBB9CBA4A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B337D31-1214-C433-AFF0-2CD617C92EC3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8E3E65-460D-9DE0-24EE-0DAA8FC7A787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1703525-6011-F123-5DD9-632316452D03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8F52512-A00E-ADA7-0026-3E8B56B0B64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277BA8CB-F560-2B36-2258-DDBD69F49F6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8B8ACE39-631D-ADBC-6671-4E4AE9DEC32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7120BE4-49CE-FF76-F6D9-9533F3A70B1A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AE9E0654-F087-23DE-DDCB-C4D9AD40A5E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4E9119CE-4368-DE06-C6DF-E55E705BFFE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5AD7C0D-CDA8-B5FC-4556-DBFCB7C76273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C94EB02-EF85-99BF-5ABC-D840E28FE2A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CD72B308-1DDB-AD69-B4FF-132AB3608F9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82DD3950-AD41-8E3B-CF5E-CE6030D892A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49593C9-126C-907E-7A07-340A65D3B86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92F7A540-335F-97A9-51FD-FBBA6E5E5E4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91A1B439-CEC6-6FE5-FD0D-DA9606628A8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B53B30D-E823-5211-FB5A-DCD16CE1623F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C7A61BC6-6900-4633-36A7-7BFDABBE3A6B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ED141C39-C61A-2775-0FEB-33B2B2F9A9C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299F3BC8-48D9-6E58-7783-8B6499C19D6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17DAB4B-2FCF-363C-48A3-E42402559CB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8E76ABFE-1CA5-01D0-34AB-9BF0F0A372A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4273BB9D-FE8B-2B53-DD1E-5693BDB5D83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1A63E7-60A0-9719-3BC3-3EEFBF35ED05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C00829E-8E8A-3B17-D03D-87542D9DCB9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46D7FE2B-9952-AE6A-F1C4-C40330F8424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D298BC72-67FE-8ACD-54A3-92120A8A160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ACFC7FB-284A-ABA9-9AB9-3A575C660F6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E7EB639A-B5BC-F891-0BB7-5FFA46B456B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1A9FD58F-5AF0-3E21-FB36-AC1A409BFBE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694B10B-F59C-217B-BD6A-9A0655AA1CE5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51610E-F85C-D5A4-4DDA-18E365B6AF0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0F13967F-7A4B-1BE5-30B2-E33EB287D98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5F450D6C-FBA2-5E8A-63AC-A9FB842FA9C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FC708DC-3C02-45C7-C066-7ADB16DBF1A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D975D1A9-DC11-A6EC-5AA3-4C672FA53C6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B4AFD411-735D-01C5-D332-DCDA27B8F02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964741-F5C5-F852-7AD0-FE342E84CAA7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E53F60-FEA6-F2FB-E7BC-10E6883D0B0F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B47DE84-D221-573E-3172-01ADD376ED5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013992CF-A7F7-9E04-056A-F4A4CD28C06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49BDBC8E-E476-D5B3-6FBC-AA95B8994A3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3B4C048-EB4B-3306-2A39-DC28BAC2968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FB6269D7-88E7-B28B-C5BD-CA88507FB46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D2E92F83-792E-5D32-E6CA-8D50A33410F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21FA1D2-E04C-DF49-C8EF-20E26DD43FBB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A986128-26FF-A6A2-07BF-F71C4319384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A57A6945-8C66-6F90-8517-7FBFC29A2A0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504D4FC1-EA7A-D85E-A5F1-89728134CA0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192DDF-38D9-7AA2-18AD-FB48BE67E3AB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0D1E3B96-A527-E6E3-D7F4-FAB13FBFBE0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F7DC59FB-26E5-D2B5-6886-D0E0F7A2E0F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0A82324-F100-7919-B60F-6D61E5CBF380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FECFF6F-2D2D-674B-ED6B-DEC76C39091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74505279-8C22-5884-9861-49A69561FA2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14C8E184-A21F-3898-D066-C24A6353AFE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8480456-5D2C-58F1-9F31-8DEB1005463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876EEB1F-F4DE-916F-5228-E8F51080F8E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2FAFB40A-EC78-519C-E4B9-BACACB6E944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D7D3663-5D9C-B581-1033-BE614DFE7705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E244F93-A5FF-0160-79E5-85049DF7502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C4CDB453-E9F1-6EC1-0B80-C95FDB68527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2D94FD84-83A7-26F5-0D24-7F81A31C5B2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B1DEC24-3C2B-7005-25F1-AF45749BD598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791A4354-BA45-7BD9-506D-C3076DD80A6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DB33A075-598D-1158-097C-679ED28090F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6016C81-BBD7-F144-ACE2-52CADD53941C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47974DF-BDDE-474A-2A46-D4D578A631B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6E5C798B-2DED-E6B5-E3D2-F31BC09C272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A1B22FEF-075D-A2E1-BECC-932616FBB18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7334EB2-5DB2-983B-EDBE-F7289D5B708C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9483298A-8290-A3A7-43D8-971DABEEF74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7D6EDBA1-7740-BCDD-1597-2CB9DB2E298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B82EC-7521-431F-67F5-FE60AADBF90E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A5E562F-9FB1-8DA1-161E-4189A4CE5DEF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9B366DC-B4DA-533B-98AB-444D451011F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972867B2-6554-16B4-AE2E-C046D6D84F6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F2EAC984-6F4B-65C9-DDA1-CF91A930D69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CFBD99C-E791-7811-F6BB-A1B1E60388A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155CFD81-50A1-6344-56C9-E3214BDD68B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D18FFD1E-2DC3-793C-1DD2-DB2FB98D50E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F652D8-8B73-5CBC-D8A8-C8B493ABA32B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463F49F-41BA-B51D-42EB-D85325551AB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46AB5C7D-B283-E2D3-986A-DE3D49FE5D9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6A247F3C-A5B4-E326-2057-D83B062B465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2C2F99D-FCAD-2FA1-50EF-34372EF6C65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3A30C99F-6DC5-4E2E-1D4A-DE851C9FEF4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609144B7-5582-184F-F2F3-965515BA69D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17B287B-D526-C95C-A1D3-A988726954CF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4516477-6C3C-27A8-3C15-747F1C37CF9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254740BC-522D-E967-8C62-F45412E98C0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534EF843-01DB-AD25-53E3-3B9A2585005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CE93FF-3624-E012-0EF3-2DA4C5AEE4FF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0E31E8CB-C65B-8788-9CA7-7F1953A67F0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8B82C72E-DC28-D2E7-C0B8-943BAABB217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20C587-7596-B661-6B8D-A84F7062F968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BA52027-1152-4D17-FB7B-7D455D4C3193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0D61BD96-E84D-6791-951A-51FF006D83C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4ED5B77B-AE40-E602-0BF8-E0546B551DD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49B85C-017B-3B3A-6AF0-CC80EB78172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058882E1-106C-3E6C-5B3A-5CDC352F51F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8198CF57-A129-C003-7998-4EBACECD157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215651-D1CD-5D28-1BC4-F53876A33455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C446889-AB2A-7E46-43B9-3E4F5FE9281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378F39B4-C930-B44B-16A0-2BA23F8CAB7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ADC71F5A-53BD-3EA8-FF82-14E76139888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A64EE8A-B98E-9482-6B2B-F6863E71F753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1436A7E5-9643-019D-146D-21C7A7AE924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ADFD9010-6680-5630-F5B0-335702F0AC8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7CC2244-6E96-D8D5-231D-F3BC117C5012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9D57BA-395A-8DA2-DF63-317031161AC9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0B4868B-707E-7365-C890-AD263667BA7D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06B7B86-E49E-6049-57A5-5347A89D14B5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7B3BDA6-9431-56E2-9001-0657C675931A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502E419-C6FF-68D1-31A6-D82F613D1A31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E9A10A39-8F12-70BC-563F-C3D6D180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The Village was attacked by Vikings, and later by the French</a:t>
            </a:r>
          </a:p>
          <a:p>
            <a:r>
              <a:rPr lang="en-GB" sz="2400" b="1" dirty="0"/>
              <a:t>Villagers still went on with their daily lives: </a:t>
            </a:r>
          </a:p>
          <a:p>
            <a:pPr marL="0" indent="0">
              <a:buNone/>
            </a:pPr>
            <a:r>
              <a:rPr lang="en-GB" sz="2400" b="1" dirty="0"/>
              <a:t>	Growing crops and raising animals</a:t>
            </a:r>
          </a:p>
          <a:p>
            <a:pPr marL="0" indent="0">
              <a:buNone/>
            </a:pPr>
            <a:r>
              <a:rPr lang="en-GB" sz="2400" b="1" dirty="0"/>
              <a:t>	Fishing, trading, going to market, using the ferry</a:t>
            </a:r>
          </a:p>
          <a:p>
            <a:pPr marL="0" indent="0">
              <a:buNone/>
            </a:pPr>
            <a:r>
              <a:rPr lang="en-GB" sz="2400" b="1" dirty="0"/>
              <a:t>	Shipbuilding and sailing both locally and off to foreign lands</a:t>
            </a:r>
          </a:p>
          <a:p>
            <a:pPr marL="0" indent="0">
              <a:buNone/>
            </a:pP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34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F1E7-1630-450C-B7A5-F28042843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0F46-4DA8-F13A-438C-34CA4DA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Hambleux Tapestry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DDD34F-E8E5-3D6C-C20B-262688FB0106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4F71036-D8D0-C452-305C-DEF6FF69DE92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5112AB3-838C-89E6-FFE1-399DCC8843DF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284A1F6-2961-BE63-D627-2B0EEB547822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164F77B-91C2-4323-A258-F6A127A5D05B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8D5F6C-90A5-28CE-3312-59E36948DF58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D175764-D493-D11D-C4EA-5C0BF0AED33F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999329-AA28-797B-047F-53150C69521B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C3623D3-AF94-394B-FE36-62870EAD0411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EEF966B-FB22-3647-D907-1DE447DC0F5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D67C085D-2D77-D3B9-CDD0-2D98E1F1D68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2CE2719E-E8CE-67BB-717D-FD4B3643C64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BDF7AFBA-5916-C98D-E123-6AA977E3751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2348961B-E5EC-F465-5F36-AC471F81021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C2D924C6-87EF-32FB-AD64-D783A59A57F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124B3C1-9826-23D7-7659-1DB1811BF56A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07E94DD-9A48-37D7-D16E-4E814B3F0A9C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E117A688-2E46-0CBD-14BE-42235900E77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AD81271D-5E1F-BC33-53D9-936D9334119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5EB5652-9C5E-07BD-9BA6-E1104F46CEA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C7CA58C1-BDEC-456B-79B3-EE9E41B1D18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9E242086-7B71-7510-93AD-6E93C5F081F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A8F7D29-D802-F86E-47FD-29BB37A3FB60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5606EA3A-1C07-7084-286F-68F0B88DF0C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7CAF1E86-F46F-153C-2F64-B42F8654649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EC286DDD-4772-65DD-1F0B-D6D0EB8DD93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594E08F-0CCE-CABC-D829-86DB7888FD5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8D7D2463-69F5-C505-82AB-E5921744A4B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017E41AD-EC18-54F9-6F32-98465DB0D7F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7B89BC5-47D8-64CC-5BEA-E606109849A4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FA12DF74-336F-2F0D-16A0-5C4E6B9A3970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38E559AE-654F-71BB-A174-56B4F22E22B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7605B990-1150-3FF4-6609-FAB9D8362C5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0DEC0A1-3F43-324B-C93E-F780579DDA5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BEA64AFA-1A71-3393-B61C-68355D729C6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E63A0D59-A206-8D0B-4053-E4119BFC424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E5C2CA9-92BB-ECDB-7234-58ABD6B65438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B06DD7DB-A8C4-8C92-4793-D3CEADA8D79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11AF31A2-DBB0-99B8-8FDF-055C53F2D27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0E66520D-4B79-9817-33AD-F0270B679B1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5F8F710-8B6D-8E06-3887-D39A13BF9140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132BD495-F5B4-D959-BD8D-8DB03314DC6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695C8E3C-942E-64C6-169F-03B3BC2D80B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25BE39-44EA-D19A-E60B-69E0781199E7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88CEBA2-2806-397B-D1D3-BACB8DED2A20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029CE9-877F-30B8-9873-FF5465CAA4CF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46B21DED-BB81-BCFA-5369-1D10D9AAEFA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BB931433-E81B-1B2E-93BC-FF8DC34BBC1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14A2230-9925-A103-DB1C-42A775149C1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F0891F33-202F-61AC-78A0-FA5E270A569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CFCC321F-04A3-B47A-8CC8-4C00D1535C1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C1806A2-C816-48D8-F191-64AEA7F3ADE7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41CBEDC-898C-C9D9-4982-B8E88EE79F1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DC1E51F1-8956-D465-3BF3-151033C3FB5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E44D9E63-BF35-B4BF-D335-B3843CA2FA1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FF56784-1D7C-BC57-C62D-AA6CC999062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72BC9234-DE4A-0895-7A85-A8D8C0587B2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F4BC52E1-7D9C-D276-3CA0-4E5CEA01D232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810C66E-9444-D73D-4D54-500D6D89642F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A7A8329-7E7B-8353-3886-3460F1DDED3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101CF2A1-715B-A080-6B6E-F644E85D4AD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765A9C38-D72D-1959-6997-8B729AC921F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72935F5-1E02-5204-DE15-1EFC2BD8145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1E23706D-B774-79F5-342F-ADF048D6502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300F3B0C-FB9D-2C50-3151-C75A929E654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DCE4550-EE18-7766-54E4-F5DE7C412D81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1E89BD3-F1D7-B588-BDC7-25D3D023288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422CF0FA-3D95-8D64-4CDA-D2C1DDFCC62D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E14F6AAE-090B-D4D0-1A6B-B5985F0C35C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452E4850-B9D7-4DFB-4C1C-19A4D7B6011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A3A3A87E-5D55-AA71-7F07-577D962C8CB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CC20867E-212C-5D8B-EBF3-7CB3B572FDC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1D6E6-1948-CFE9-364D-2343208D9941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7F9A8D6-7DDB-1291-B25D-9314F2DB92A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87FC7E77-6CD1-79F4-1FD7-6C38FE0A545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08346808-34AC-7542-B18D-4B7D22F3CCC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150D3C1-CF50-81F5-7A11-D7518E025D8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6429E289-C584-CE3B-9945-85DAB55AF91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8068A311-C9C3-870B-4A89-41F682962CC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7C9DAB-0429-97E2-7C00-9D8676849EEA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0B435A-DF42-A662-798E-0E68FDC36F60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C941004-1127-4709-EAF2-09F91E427E1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2B6E71EA-A2BB-09EB-9D00-D4C38FA1F86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131927F3-11DB-E25D-002E-D8116D66098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E8090ED-2DE8-B5F4-FB17-ADE1B445565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2BBAE0B0-1E71-38EB-3294-9CFEE28B0E5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94023C6E-3E30-4617-69E8-7824AB86459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028592-D6D7-66CB-BC40-7F3E4EC2AEDD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E8892A-108E-BD5E-F875-FA79B64E175A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0399793B-8E5B-7521-29E3-79CD5E234D25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883DB3C8-5420-1914-CA6D-E93C9C71A99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52232F5-048A-A100-3CDA-DDCE721035F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4037FC1F-653D-758B-AE86-775C4DA8A69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357B3FD2-DD0A-8220-A19A-79A60C0446D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5732DF-1E8B-AC9B-2AC0-44F795E0ACCB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BD4301C-7A41-99CF-D107-322D177DCF5F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C9309F85-B0EA-9654-5200-86C3081BFD84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CC97938E-5BF8-0D7A-0AB6-A57024BFC88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7ADD69A-F64A-8055-1CC4-C6DB56EF176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A8C80CB9-3613-DB46-C74F-B457DEC8AE4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052F0C49-CEEC-6E05-3606-D415102F2AD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2AB11A-40E7-B63B-851E-6D0561C77A4F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8561167-BEFF-CAF0-9FFB-0EED1C4623A9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ACBE5AF5-5414-1876-F933-03F5CEAA413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3D231CDF-08E3-C351-84DF-59F8DDBC0E3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28CC74-650C-4C2B-EEA8-DB95413023F9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579BA207-44A2-3C2F-71BE-21BD17AC1E6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AFDF3EFF-1710-0257-C8F9-228F2671E6C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957C82-643C-8176-F4B1-5E310F3D3C5D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2378C10-479D-6673-9827-BB1C9082C47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C1E3BE2E-66C7-3E2F-AB89-FEE53CB9DC0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973242E7-0342-0956-264E-92CEBB90249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2671120-AAB1-B960-2D25-C3442983C3CC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6C29BC20-52F5-A31B-8CD3-DCDC1857E7D7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6D4C3ABF-1288-6BD7-23B3-B90E99278A4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32EB8E-13D6-AB86-AE9B-EE62455D7391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DDFB55-9FB8-7841-0424-E736D9C30F55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9972EAB-A0F2-B132-EAC7-85C1255911AB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D82216B-EA58-055C-289A-7803D5280C0B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C4C1976-D0F5-C439-07C2-3D4FE591353B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DFB4DD2-55E8-7BCF-CE5A-A173CF424E67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9EF6B25-7380-CE37-A3CA-61E5CCA4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The regatta would like to celebrate the River Hamble’s medieval heritage</a:t>
            </a:r>
          </a:p>
          <a:p>
            <a:r>
              <a:rPr lang="en-GB" sz="2400" b="1" dirty="0"/>
              <a:t>And the return of the Bayeux Tapestry to England in July 2026</a:t>
            </a:r>
          </a:p>
          <a:p>
            <a:r>
              <a:rPr lang="en-GB" sz="2400" b="1" dirty="0"/>
              <a:t>Please design and colour a panel in the style of the Bayeux tapestry showing some feature of Medieval life on the river</a:t>
            </a:r>
          </a:p>
          <a:p>
            <a:r>
              <a:rPr lang="en-GB" sz="2400" b="1" dirty="0"/>
              <a:t>You can download a template from the website</a:t>
            </a:r>
          </a:p>
          <a:p>
            <a:r>
              <a:rPr lang="en-GB" sz="2400" b="1" dirty="0"/>
              <a:t>There are also some panels that you can simply colour 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26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3E187-8345-3DA8-E3D1-6F7744B10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181A-1074-316E-5005-F9FF161C6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3" y="365125"/>
            <a:ext cx="10633357" cy="1325563"/>
          </a:xfrm>
        </p:spPr>
        <p:txBody>
          <a:bodyPr/>
          <a:lstStyle/>
          <a:p>
            <a:r>
              <a:rPr lang="en-GB" dirty="0"/>
              <a:t>Hambleux Tapestry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6E67B-AFFE-1B8B-42F7-65425D05972B}"/>
              </a:ext>
            </a:extLst>
          </p:cNvPr>
          <p:cNvGrpSpPr>
            <a:grpSpLocks noChangeAspect="1"/>
          </p:cNvGrpSpPr>
          <p:nvPr/>
        </p:nvGrpSpPr>
        <p:grpSpPr>
          <a:xfrm>
            <a:off x="716666" y="4060735"/>
            <a:ext cx="2292985" cy="1128395"/>
            <a:chOff x="0" y="0"/>
            <a:chExt cx="3479800" cy="17145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8FB123E-9B2B-AA9B-2249-867D479DED1F}"/>
                </a:ext>
              </a:extLst>
            </p:cNvPr>
            <p:cNvSpPr/>
            <p:nvPr/>
          </p:nvSpPr>
          <p:spPr>
            <a:xfrm>
              <a:off x="0" y="0"/>
              <a:ext cx="3479800" cy="1708150"/>
            </a:xfrm>
            <a:custGeom>
              <a:avLst/>
              <a:gdLst>
                <a:gd name="csX0" fmla="*/ 2908300 w 3479800"/>
                <a:gd name="csY0" fmla="*/ 0 h 1708150"/>
                <a:gd name="csX1" fmla="*/ 3479800 w 3479800"/>
                <a:gd name="csY1" fmla="*/ 6350 h 1708150"/>
                <a:gd name="csX2" fmla="*/ 3479800 w 3479800"/>
                <a:gd name="csY2" fmla="*/ 1708150 h 1708150"/>
                <a:gd name="csX3" fmla="*/ 0 w 3479800"/>
                <a:gd name="csY3" fmla="*/ 1689100 h 1708150"/>
                <a:gd name="csX4" fmla="*/ 0 w 3479800"/>
                <a:gd name="csY4" fmla="*/ 1035050 h 1708150"/>
                <a:gd name="csX5" fmla="*/ 247650 w 3479800"/>
                <a:gd name="csY5" fmla="*/ 685800 h 1708150"/>
                <a:gd name="csX6" fmla="*/ 1485900 w 3479800"/>
                <a:gd name="csY6" fmla="*/ 698500 h 1708150"/>
                <a:gd name="csX7" fmla="*/ 1485900 w 3479800"/>
                <a:gd name="csY7" fmla="*/ 641350 h 1708150"/>
                <a:gd name="csX8" fmla="*/ 2908300 w 3479800"/>
                <a:gd name="csY8" fmla="*/ 635000 h 1708150"/>
                <a:gd name="csX9" fmla="*/ 2908300 w 3479800"/>
                <a:gd name="csY9" fmla="*/ 0 h 1708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9800" h="1708150">
                  <a:moveTo>
                    <a:pt x="2908300" y="0"/>
                  </a:moveTo>
                  <a:lnTo>
                    <a:pt x="3479800" y="6350"/>
                  </a:lnTo>
                  <a:lnTo>
                    <a:pt x="3479800" y="1708150"/>
                  </a:lnTo>
                  <a:lnTo>
                    <a:pt x="0" y="1689100"/>
                  </a:lnTo>
                  <a:lnTo>
                    <a:pt x="0" y="1035050"/>
                  </a:lnTo>
                  <a:lnTo>
                    <a:pt x="247650" y="685800"/>
                  </a:lnTo>
                  <a:lnTo>
                    <a:pt x="1485900" y="698500"/>
                  </a:lnTo>
                  <a:lnTo>
                    <a:pt x="1485900" y="641350"/>
                  </a:lnTo>
                  <a:lnTo>
                    <a:pt x="2908300" y="635000"/>
                  </a:lnTo>
                  <a:lnTo>
                    <a:pt x="2908300" y="0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D8C8395-1175-05DB-704E-161A59A51C07}"/>
                </a:ext>
              </a:extLst>
            </p:cNvPr>
            <p:cNvSpPr/>
            <p:nvPr/>
          </p:nvSpPr>
          <p:spPr>
            <a:xfrm>
              <a:off x="317500" y="958850"/>
              <a:ext cx="558800" cy="749300"/>
            </a:xfrm>
            <a:custGeom>
              <a:avLst/>
              <a:gdLst>
                <a:gd name="csX0" fmla="*/ 6350 w 558800"/>
                <a:gd name="csY0" fmla="*/ 730250 h 749300"/>
                <a:gd name="csX1" fmla="*/ 0 w 558800"/>
                <a:gd name="csY1" fmla="*/ 381000 h 749300"/>
                <a:gd name="csX2" fmla="*/ 298450 w 558800"/>
                <a:gd name="csY2" fmla="*/ 0 h 749300"/>
                <a:gd name="csX3" fmla="*/ 552450 w 558800"/>
                <a:gd name="csY3" fmla="*/ 425450 h 749300"/>
                <a:gd name="csX4" fmla="*/ 558800 w 558800"/>
                <a:gd name="csY4" fmla="*/ 749300 h 749300"/>
                <a:gd name="csX5" fmla="*/ 6350 w 558800"/>
                <a:gd name="csY5" fmla="*/ 730250 h 749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58800" h="749300">
                  <a:moveTo>
                    <a:pt x="6350" y="730250"/>
                  </a:moveTo>
                  <a:lnTo>
                    <a:pt x="0" y="381000"/>
                  </a:lnTo>
                  <a:lnTo>
                    <a:pt x="298450" y="0"/>
                  </a:lnTo>
                  <a:lnTo>
                    <a:pt x="552450" y="425450"/>
                  </a:lnTo>
                  <a:lnTo>
                    <a:pt x="558800" y="749300"/>
                  </a:lnTo>
                  <a:lnTo>
                    <a:pt x="6350" y="730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52992F7-085C-A03A-5473-B1C6049F59B9}"/>
                </a:ext>
              </a:extLst>
            </p:cNvPr>
            <p:cNvSpPr/>
            <p:nvPr/>
          </p:nvSpPr>
          <p:spPr>
            <a:xfrm>
              <a:off x="2292350" y="1174750"/>
              <a:ext cx="495300" cy="539750"/>
            </a:xfrm>
            <a:custGeom>
              <a:avLst/>
              <a:gdLst>
                <a:gd name="csX0" fmla="*/ 0 w 495300"/>
                <a:gd name="csY0" fmla="*/ 222250 h 539750"/>
                <a:gd name="csX1" fmla="*/ 247650 w 495300"/>
                <a:gd name="csY1" fmla="*/ 0 h 539750"/>
                <a:gd name="csX2" fmla="*/ 488950 w 495300"/>
                <a:gd name="csY2" fmla="*/ 266700 h 539750"/>
                <a:gd name="csX3" fmla="*/ 495300 w 495300"/>
                <a:gd name="csY3" fmla="*/ 539750 h 539750"/>
                <a:gd name="csX4" fmla="*/ 0 w 495300"/>
                <a:gd name="csY4" fmla="*/ 539750 h 539750"/>
                <a:gd name="csX5" fmla="*/ 0 w 495300"/>
                <a:gd name="csY5" fmla="*/ 222250 h 53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95300" h="539750">
                  <a:moveTo>
                    <a:pt x="0" y="222250"/>
                  </a:moveTo>
                  <a:lnTo>
                    <a:pt x="247650" y="0"/>
                  </a:lnTo>
                  <a:lnTo>
                    <a:pt x="488950" y="266700"/>
                  </a:lnTo>
                  <a:lnTo>
                    <a:pt x="495300" y="539750"/>
                  </a:lnTo>
                  <a:lnTo>
                    <a:pt x="0" y="539750"/>
                  </a:lnTo>
                  <a:lnTo>
                    <a:pt x="0" y="2222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BC789F4-FECB-60A9-5C7F-DBDE968A1525}"/>
                </a:ext>
              </a:extLst>
            </p:cNvPr>
            <p:cNvSpPr/>
            <p:nvPr/>
          </p:nvSpPr>
          <p:spPr>
            <a:xfrm>
              <a:off x="3117850" y="184150"/>
              <a:ext cx="171450" cy="1714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143E575-657B-FA2D-4307-7119F38FAEE5}"/>
              </a:ext>
            </a:extLst>
          </p:cNvPr>
          <p:cNvSpPr/>
          <p:nvPr/>
        </p:nvSpPr>
        <p:spPr>
          <a:xfrm>
            <a:off x="3027614" y="5227584"/>
            <a:ext cx="3832619" cy="253614"/>
          </a:xfrm>
          <a:custGeom>
            <a:avLst/>
            <a:gdLst>
              <a:gd name="csX0" fmla="*/ 0 w 1701209"/>
              <a:gd name="csY0" fmla="*/ 0 h 809051"/>
              <a:gd name="csX1" fmla="*/ 53163 w 1701209"/>
              <a:gd name="csY1" fmla="*/ 10633 h 809051"/>
              <a:gd name="csX2" fmla="*/ 85060 w 1701209"/>
              <a:gd name="csY2" fmla="*/ 53163 h 809051"/>
              <a:gd name="csX3" fmla="*/ 95693 w 1701209"/>
              <a:gd name="csY3" fmla="*/ 85061 h 809051"/>
              <a:gd name="csX4" fmla="*/ 223284 w 1701209"/>
              <a:gd name="csY4" fmla="*/ 138223 h 809051"/>
              <a:gd name="csX5" fmla="*/ 265814 w 1701209"/>
              <a:gd name="csY5" fmla="*/ 159489 h 809051"/>
              <a:gd name="csX6" fmla="*/ 382772 w 1701209"/>
              <a:gd name="csY6" fmla="*/ 170121 h 809051"/>
              <a:gd name="csX7" fmla="*/ 414670 w 1701209"/>
              <a:gd name="csY7" fmla="*/ 191386 h 809051"/>
              <a:gd name="csX8" fmla="*/ 457200 w 1701209"/>
              <a:gd name="csY8" fmla="*/ 212651 h 809051"/>
              <a:gd name="csX9" fmla="*/ 584791 w 1701209"/>
              <a:gd name="csY9" fmla="*/ 297712 h 809051"/>
              <a:gd name="csX10" fmla="*/ 712381 w 1701209"/>
              <a:gd name="csY10" fmla="*/ 372140 h 809051"/>
              <a:gd name="csX11" fmla="*/ 839972 w 1701209"/>
              <a:gd name="csY11" fmla="*/ 382772 h 809051"/>
              <a:gd name="csX12" fmla="*/ 978195 w 1701209"/>
              <a:gd name="csY12" fmla="*/ 457200 h 809051"/>
              <a:gd name="csX13" fmla="*/ 1020725 w 1701209"/>
              <a:gd name="csY13" fmla="*/ 510363 h 809051"/>
              <a:gd name="csX14" fmla="*/ 1073888 w 1701209"/>
              <a:gd name="csY14" fmla="*/ 531628 h 809051"/>
              <a:gd name="csX15" fmla="*/ 1222744 w 1701209"/>
              <a:gd name="csY15" fmla="*/ 574158 h 809051"/>
              <a:gd name="csX16" fmla="*/ 1254642 w 1701209"/>
              <a:gd name="csY16" fmla="*/ 606056 h 809051"/>
              <a:gd name="csX17" fmla="*/ 1307804 w 1701209"/>
              <a:gd name="csY17" fmla="*/ 616689 h 809051"/>
              <a:gd name="csX18" fmla="*/ 1360967 w 1701209"/>
              <a:gd name="csY18" fmla="*/ 637954 h 809051"/>
              <a:gd name="csX19" fmla="*/ 1499191 w 1701209"/>
              <a:gd name="csY19" fmla="*/ 723014 h 809051"/>
              <a:gd name="csX20" fmla="*/ 1552353 w 1701209"/>
              <a:gd name="csY20" fmla="*/ 765544 h 809051"/>
              <a:gd name="csX21" fmla="*/ 1648046 w 1701209"/>
              <a:gd name="csY21" fmla="*/ 808075 h 809051"/>
              <a:gd name="csX22" fmla="*/ 1701209 w 1701209"/>
              <a:gd name="csY22" fmla="*/ 808075 h 809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1701209" h="809051">
                <a:moveTo>
                  <a:pt x="0" y="0"/>
                </a:moveTo>
                <a:cubicBezTo>
                  <a:pt x="17721" y="3544"/>
                  <a:pt x="37838" y="1055"/>
                  <a:pt x="53163" y="10633"/>
                </a:cubicBezTo>
                <a:cubicBezTo>
                  <a:pt x="68190" y="20025"/>
                  <a:pt x="76268" y="37777"/>
                  <a:pt x="85060" y="53163"/>
                </a:cubicBezTo>
                <a:cubicBezTo>
                  <a:pt x="90621" y="62894"/>
                  <a:pt x="86148" y="79187"/>
                  <a:pt x="95693" y="85061"/>
                </a:cubicBezTo>
                <a:cubicBezTo>
                  <a:pt x="134933" y="109208"/>
                  <a:pt x="182074" y="117617"/>
                  <a:pt x="223284" y="138223"/>
                </a:cubicBezTo>
                <a:cubicBezTo>
                  <a:pt x="237461" y="145312"/>
                  <a:pt x="250272" y="156380"/>
                  <a:pt x="265814" y="159489"/>
                </a:cubicBezTo>
                <a:cubicBezTo>
                  <a:pt x="304201" y="167166"/>
                  <a:pt x="343786" y="166577"/>
                  <a:pt x="382772" y="170121"/>
                </a:cubicBezTo>
                <a:cubicBezTo>
                  <a:pt x="393405" y="177209"/>
                  <a:pt x="403575" y="185046"/>
                  <a:pt x="414670" y="191386"/>
                </a:cubicBezTo>
                <a:cubicBezTo>
                  <a:pt x="428432" y="199250"/>
                  <a:pt x="443759" y="204250"/>
                  <a:pt x="457200" y="212651"/>
                </a:cubicBezTo>
                <a:cubicBezTo>
                  <a:pt x="500546" y="239742"/>
                  <a:pt x="542605" y="268848"/>
                  <a:pt x="584791" y="297712"/>
                </a:cubicBezTo>
                <a:cubicBezTo>
                  <a:pt x="622786" y="323709"/>
                  <a:pt x="663440" y="363504"/>
                  <a:pt x="712381" y="372140"/>
                </a:cubicBezTo>
                <a:cubicBezTo>
                  <a:pt x="754409" y="379557"/>
                  <a:pt x="797442" y="379228"/>
                  <a:pt x="839972" y="382772"/>
                </a:cubicBezTo>
                <a:cubicBezTo>
                  <a:pt x="851955" y="388764"/>
                  <a:pt x="957539" y="438839"/>
                  <a:pt x="978195" y="457200"/>
                </a:cubicBezTo>
                <a:cubicBezTo>
                  <a:pt x="995157" y="472277"/>
                  <a:pt x="1002812" y="496430"/>
                  <a:pt x="1020725" y="510363"/>
                </a:cubicBezTo>
                <a:cubicBezTo>
                  <a:pt x="1035791" y="522081"/>
                  <a:pt x="1056447" y="523876"/>
                  <a:pt x="1073888" y="531628"/>
                </a:cubicBezTo>
                <a:cubicBezTo>
                  <a:pt x="1165760" y="572460"/>
                  <a:pt x="1062078" y="542025"/>
                  <a:pt x="1222744" y="574158"/>
                </a:cubicBezTo>
                <a:cubicBezTo>
                  <a:pt x="1233377" y="584791"/>
                  <a:pt x="1241193" y="599331"/>
                  <a:pt x="1254642" y="606056"/>
                </a:cubicBezTo>
                <a:cubicBezTo>
                  <a:pt x="1270806" y="614138"/>
                  <a:pt x="1290495" y="611496"/>
                  <a:pt x="1307804" y="616689"/>
                </a:cubicBezTo>
                <a:cubicBezTo>
                  <a:pt x="1326085" y="622173"/>
                  <a:pt x="1344283" y="628685"/>
                  <a:pt x="1360967" y="637954"/>
                </a:cubicBezTo>
                <a:cubicBezTo>
                  <a:pt x="1408259" y="664227"/>
                  <a:pt x="1454177" y="693005"/>
                  <a:pt x="1499191" y="723014"/>
                </a:cubicBezTo>
                <a:cubicBezTo>
                  <a:pt x="1518073" y="735602"/>
                  <a:pt x="1533207" y="753360"/>
                  <a:pt x="1552353" y="765544"/>
                </a:cubicBezTo>
                <a:cubicBezTo>
                  <a:pt x="1559423" y="770043"/>
                  <a:pt x="1625060" y="805202"/>
                  <a:pt x="1648046" y="808075"/>
                </a:cubicBezTo>
                <a:cubicBezTo>
                  <a:pt x="1665630" y="810273"/>
                  <a:pt x="1683488" y="808075"/>
                  <a:pt x="1701209" y="80807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B6228CC-7187-1F5E-DD4B-3B7D9B95D58C}"/>
              </a:ext>
            </a:extLst>
          </p:cNvPr>
          <p:cNvSpPr/>
          <p:nvPr/>
        </p:nvSpPr>
        <p:spPr>
          <a:xfrm>
            <a:off x="537933" y="5333265"/>
            <a:ext cx="10595897" cy="87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2F628D-6709-1C8D-9626-A81AA332F9D1}"/>
              </a:ext>
            </a:extLst>
          </p:cNvPr>
          <p:cNvGrpSpPr/>
          <p:nvPr/>
        </p:nvGrpSpPr>
        <p:grpSpPr>
          <a:xfrm>
            <a:off x="-342636" y="4829810"/>
            <a:ext cx="12684125" cy="2028190"/>
            <a:chOff x="0" y="0"/>
            <a:chExt cx="12684583" cy="202821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1FB37F0-6FA3-AD9E-9927-6A54C54A3326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379A751-2E7D-E321-C5CF-93300EAD7C81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4" name="Arc 113">
                  <a:extLst>
                    <a:ext uri="{FF2B5EF4-FFF2-40B4-BE49-F238E27FC236}">
                      <a16:creationId xmlns:a16="http://schemas.microsoft.com/office/drawing/2014/main" id="{8DEAF12A-D2AB-270B-0769-B51AC11F6F9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F6D5B9E3-123B-A27F-75AD-C6191B3E30E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75B8F97-0199-8A90-3B30-F6F6D6D1C11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9C7EA10D-D96B-21E3-C8A2-5AECE0250EF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EAAA59D5-FD17-40E2-08DB-4038C606129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CA58D1C-6F2E-2A92-AA7F-43273B8DD692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C5A2A58-38C1-9EFF-B5A7-F6807D9EDD2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F705DB24-6C20-3548-7152-9D6FDB8ECF8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3E295044-701D-880C-F43F-42C8BE65993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94934AA3-5E4F-0B5D-5579-24FDA04F79D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DE44E900-87BE-6C0F-A284-1CDAAE130C4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8072873A-CAD0-DF57-D7FF-1E5B0FE5822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7A7DA2D-BCFA-803A-2FB1-295C8BD5EAFB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F94B866-D4D3-6E81-C59B-DE43D99129D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4A7C21E4-F5A0-3955-D5DF-35EB64D2B7B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8C75AB71-F640-63C6-5D30-146275A5016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EE5E45A-3512-5034-36C3-8C54F52AF653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53037E49-5075-9FBE-0F85-CFFE7E86A98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61B30CD-EC5C-3FEF-92AA-00AE22E10CD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8B46335-DC0A-40FE-7362-94556B491846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  <a:grpFill/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9C9A29F-8D89-B919-A3FB-3F4F40E3587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4910E52D-87D7-21E3-22C9-2881D85DAF3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AB9DCE79-3D80-F4DE-987D-CE515F881FD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6F65FEA-6B63-493E-4666-B27004F34E32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930CCEB2-FB8E-E108-FD9E-0EEB0D23A81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DF9C8694-E612-B417-F1A6-6B46FB4C5D29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8B2F1BC-C46A-F3E7-28EF-39A385F0F178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  <a:grpFill/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18963AE-084F-DE59-4ADC-3A8B12D7C9D7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50BB1ACE-530D-2CC3-9E94-F1F65E3FDAE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1EECEBBE-993C-7CA9-6CC4-742D259F2D8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20FE5A8-D0F2-091C-CFF5-72A4B5730C5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  <a:grpFill/>
            </p:grpSpPr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ABBD6ADA-B370-9360-4AB5-95E309E8B0D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9BE81184-59CC-B45F-36AA-C5ACC248C10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grpFill/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ADBC1-854B-12D2-0658-EEA56176783A}"/>
              </a:ext>
            </a:extLst>
          </p:cNvPr>
          <p:cNvGrpSpPr/>
          <p:nvPr/>
        </p:nvGrpSpPr>
        <p:grpSpPr>
          <a:xfrm>
            <a:off x="-305176" y="4995546"/>
            <a:ext cx="12684125" cy="2028190"/>
            <a:chOff x="0" y="0"/>
            <a:chExt cx="12684583" cy="20282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2BE4B7F-6004-54E6-37A6-E2A7300AB8F0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DCC9EB8-46CD-4006-5690-A2159409C474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DACEBAFA-5914-C653-6256-BB4F6E1DDC3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D3D5BCD5-4309-B629-1AE8-DDB6749A6E4F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22572D-5E02-4103-FDC8-66A91B3D0CEE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6F0E5717-2523-8DEC-2BFE-4D6179643AA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C534458A-11DD-94C0-3C35-926911E9729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E09415D-C9F3-C92E-6821-8221CBE63D12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24FE07B-C1DF-5E02-2C74-C4562999CDE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DA9011D-210F-EBB1-34CE-FB9FFB36B2B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556B7DF2-6A3D-B34E-9616-9DA558C091CA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1A4E73A-5BD2-B992-FE11-91CD4169EED5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45A29216-DE87-72FE-6523-45155386B3FA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023A0C33-4A70-B035-91A7-2266B15EAC5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6071403-49A4-5F70-287E-41D0873A72A5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82C9AB3-52CC-3B46-CE21-0AD2F911D44E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B1B0C235-56E0-EB66-91A6-763A6D16D24F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3E1FE719-532B-3C17-7D02-1C4AB42655A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F843FCD-1320-07F7-0368-75ACF78C96C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B965B4F9-EFB6-C07D-BD7B-BE801DEFCBF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E9A4832A-C8F8-F0A4-2B8F-4EE50B42D4F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19F2719-42A2-5775-E96D-6C3F514295FF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218389D-CA3B-E327-5BB5-164318DFF65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DDF61D76-2EEA-C842-C176-3531FD550F98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C7A3EE1C-EBAC-145A-438F-A283896B989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A43C80B-12DB-A191-AA1E-998C4630E04C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7F6587B3-F762-6FEB-81D8-0AD8F6BF1093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CF1B66EE-3B15-731E-7F1E-00A19ED6C6B7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7F54FCE-3103-8013-F256-AB6DE3DC6D62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44A326E-C84B-3FA5-E4FB-99FF459759CA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E9D022A3-0F1E-4652-7A6A-259D6AA9F299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86BF0DD1-94CB-BDFC-1501-0C75C0F4DA2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58FFEE9-CB04-84C4-C03E-882366CEB404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67842FAB-4DEA-0772-A104-3AEBC942BDF1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509F3213-5FBF-5F76-EF01-C8B1E72C4716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B97C26-F8A7-9AA2-50C6-5DAE8150DF76}"/>
              </a:ext>
            </a:extLst>
          </p:cNvPr>
          <p:cNvGrpSpPr/>
          <p:nvPr/>
        </p:nvGrpSpPr>
        <p:grpSpPr>
          <a:xfrm>
            <a:off x="-223896" y="5161281"/>
            <a:ext cx="12684125" cy="2028190"/>
            <a:chOff x="0" y="0"/>
            <a:chExt cx="12684583" cy="20282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B78F001-4290-12E8-F80B-8DF6A04B50D0}"/>
                </a:ext>
              </a:extLst>
            </p:cNvPr>
            <p:cNvGrpSpPr/>
            <p:nvPr/>
          </p:nvGrpSpPr>
          <p:grpSpPr>
            <a:xfrm>
              <a:off x="0" y="0"/>
              <a:ext cx="3869690" cy="2028190"/>
              <a:chOff x="0" y="0"/>
              <a:chExt cx="3870193" cy="202821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54E77BE-C236-814B-96CC-0E18406B49A6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2352F10B-E503-610F-809D-F626B2F09B3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41FDB0D1-A370-ABBC-5FC6-18B8396948C8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FFF2080-5D90-6195-3C9C-34C4AF8ED0E6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15FD227D-25FB-DE75-CC06-5AF196F8913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9335F2FC-355A-7B2C-2C24-57A4925001CB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512E7C-CAD5-02BF-3C2B-0CC5853CE3B0}"/>
                </a:ext>
              </a:extLst>
            </p:cNvPr>
            <p:cNvGrpSpPr/>
            <p:nvPr/>
          </p:nvGrpSpPr>
          <p:grpSpPr>
            <a:xfrm>
              <a:off x="2190307" y="0"/>
              <a:ext cx="3869690" cy="2028190"/>
              <a:chOff x="0" y="0"/>
              <a:chExt cx="3870193" cy="20282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6347004-29EC-FD58-7239-D1EF33A7EF9D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54FADB8F-829D-3CDC-96A0-9BDC13947DA6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9AC42A3C-B371-3336-993A-62CFC90E4341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1F7D4FE-EF97-7A3B-12BC-8590F537D14D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3A6DFDF9-F7EC-37A7-EA18-4CC6FFD7B6E2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6E24A4A2-C195-12F8-85EE-3170297A7FFD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799152-E13A-F1A1-5D9A-9BF2F546A149}"/>
                </a:ext>
              </a:extLst>
            </p:cNvPr>
            <p:cNvGrpSpPr/>
            <p:nvPr/>
          </p:nvGrpSpPr>
          <p:grpSpPr>
            <a:xfrm>
              <a:off x="4412511" y="0"/>
              <a:ext cx="3869690" cy="2028190"/>
              <a:chOff x="0" y="0"/>
              <a:chExt cx="3870193" cy="20282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8EF1974-7E86-0BEE-06C3-AFFDD59BB1C2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39705AE4-C098-CF4E-6422-488891D37BB0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F15A7420-3F3E-632F-B544-152987ED4E00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151F04A-F207-867F-1DAF-84264354E2F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22DB8CD8-0340-6958-F3B3-FADF607A608E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B3A96D1D-6728-37F4-AC01-AB59A795A09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9C5FD4-F416-C83D-266C-2990EC2EA342}"/>
                </a:ext>
              </a:extLst>
            </p:cNvPr>
            <p:cNvGrpSpPr/>
            <p:nvPr/>
          </p:nvGrpSpPr>
          <p:grpSpPr>
            <a:xfrm>
              <a:off x="6602818" y="0"/>
              <a:ext cx="3869690" cy="2028190"/>
              <a:chOff x="0" y="0"/>
              <a:chExt cx="3870193" cy="20282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8754066-8336-986D-7DAB-ADCD238370F8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81CF7269-41FE-4349-B0F3-9D0E7922E36B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5F563FFA-33CF-F865-C1D7-25E1AB2D9165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943D2EA-EFDC-B2FE-4F8D-824287435D97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E853025C-26B4-98A0-D33C-2C13E39AA45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8AC66775-8875-E9B9-A080-B4FBA4C269CC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76DAB7-4D54-E233-3ED1-3A7F8D6501F0}"/>
                </a:ext>
              </a:extLst>
            </p:cNvPr>
            <p:cNvGrpSpPr/>
            <p:nvPr/>
          </p:nvGrpSpPr>
          <p:grpSpPr>
            <a:xfrm>
              <a:off x="8814390" y="0"/>
              <a:ext cx="3870193" cy="2028219"/>
              <a:chOff x="0" y="0"/>
              <a:chExt cx="3870193" cy="202821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AB03443-A281-0800-98E6-8A15388A6795}"/>
                  </a:ext>
                </a:extLst>
              </p:cNvPr>
              <p:cNvGrpSpPr/>
              <p:nvPr/>
            </p:nvGrpSpPr>
            <p:grpSpPr>
              <a:xfrm>
                <a:off x="0" y="0"/>
                <a:ext cx="2806937" cy="2028219"/>
                <a:chOff x="0" y="0"/>
                <a:chExt cx="2806937" cy="2028219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47645D1B-E1DB-DCBE-5649-0A92D753E89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E1BFEC9D-8C8D-5655-C1C6-DA32D73F8444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138FB3-18C5-9485-BDB9-3866FCB04ED1}"/>
                  </a:ext>
                </a:extLst>
              </p:cNvPr>
              <p:cNvGrpSpPr/>
              <p:nvPr/>
            </p:nvGrpSpPr>
            <p:grpSpPr>
              <a:xfrm flipV="1">
                <a:off x="1063256" y="0"/>
                <a:ext cx="2806937" cy="2028219"/>
                <a:chOff x="0" y="0"/>
                <a:chExt cx="2806937" cy="2028219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FC7A3400-071D-E422-3D70-702A476C942C}"/>
                    </a:ext>
                  </a:extLst>
                </p:cNvPr>
                <p:cNvSpPr/>
                <p:nvPr/>
              </p:nvSpPr>
              <p:spPr>
                <a:xfrm>
                  <a:off x="0" y="848389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7C799F88-0694-C141-5C9F-47257D3157D3}"/>
                    </a:ext>
                  </a:extLst>
                </p:cNvPr>
                <p:cNvSpPr/>
                <p:nvPr/>
              </p:nvSpPr>
              <p:spPr>
                <a:xfrm rot="10800000">
                  <a:off x="1148317" y="0"/>
                  <a:ext cx="1658620" cy="1179830"/>
                </a:xfrm>
                <a:prstGeom prst="arc">
                  <a:avLst>
                    <a:gd name="adj1" fmla="val 16200000"/>
                    <a:gd name="adj2" fmla="val 19434818"/>
                  </a:avLst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6DFEFB6-6111-DDC9-60BD-8FA9E2C2332F}"/>
              </a:ext>
            </a:extLst>
          </p:cNvPr>
          <p:cNvSpPr/>
          <p:nvPr/>
        </p:nvSpPr>
        <p:spPr>
          <a:xfrm>
            <a:off x="6755898" y="5227584"/>
            <a:ext cx="4589145" cy="241935"/>
          </a:xfrm>
          <a:custGeom>
            <a:avLst/>
            <a:gdLst>
              <a:gd name="csX0" fmla="*/ 0 w 3062177"/>
              <a:gd name="csY0" fmla="*/ 495449 h 495449"/>
              <a:gd name="csX1" fmla="*/ 106326 w 3062177"/>
              <a:gd name="csY1" fmla="*/ 431654 h 495449"/>
              <a:gd name="csX2" fmla="*/ 202019 w 3062177"/>
              <a:gd name="csY2" fmla="*/ 389124 h 495449"/>
              <a:gd name="csX3" fmla="*/ 255182 w 3062177"/>
              <a:gd name="csY3" fmla="*/ 367858 h 495449"/>
              <a:gd name="csX4" fmla="*/ 318977 w 3062177"/>
              <a:gd name="csY4" fmla="*/ 357226 h 495449"/>
              <a:gd name="csX5" fmla="*/ 393405 w 3062177"/>
              <a:gd name="csY5" fmla="*/ 335961 h 495449"/>
              <a:gd name="csX6" fmla="*/ 574159 w 3062177"/>
              <a:gd name="csY6" fmla="*/ 272165 h 495449"/>
              <a:gd name="csX7" fmla="*/ 701749 w 3062177"/>
              <a:gd name="csY7" fmla="*/ 197737 h 495449"/>
              <a:gd name="csX8" fmla="*/ 744279 w 3062177"/>
              <a:gd name="csY8" fmla="*/ 187105 h 495449"/>
              <a:gd name="csX9" fmla="*/ 861238 w 3062177"/>
              <a:gd name="csY9" fmla="*/ 123310 h 495449"/>
              <a:gd name="csX10" fmla="*/ 882503 w 3062177"/>
              <a:gd name="csY10" fmla="*/ 102044 h 495449"/>
              <a:gd name="csX11" fmla="*/ 1371600 w 3062177"/>
              <a:gd name="csY11" fmla="*/ 80779 h 495449"/>
              <a:gd name="csX12" fmla="*/ 1786270 w 3062177"/>
              <a:gd name="csY12" fmla="*/ 48882 h 495449"/>
              <a:gd name="csX13" fmla="*/ 1977656 w 3062177"/>
              <a:gd name="csY13" fmla="*/ 27617 h 495449"/>
              <a:gd name="csX14" fmla="*/ 2041452 w 3062177"/>
              <a:gd name="csY14" fmla="*/ 6351 h 495449"/>
              <a:gd name="csX15" fmla="*/ 2647507 w 3062177"/>
              <a:gd name="csY15" fmla="*/ 48882 h 495449"/>
              <a:gd name="csX16" fmla="*/ 2849526 w 3062177"/>
              <a:gd name="csY16" fmla="*/ 133942 h 495449"/>
              <a:gd name="csX17" fmla="*/ 2892056 w 3062177"/>
              <a:gd name="csY17" fmla="*/ 165840 h 495449"/>
              <a:gd name="csX18" fmla="*/ 2945219 w 3062177"/>
              <a:gd name="csY18" fmla="*/ 187105 h 495449"/>
              <a:gd name="csX19" fmla="*/ 2977117 w 3062177"/>
              <a:gd name="csY19" fmla="*/ 219003 h 495449"/>
              <a:gd name="csX20" fmla="*/ 3009014 w 3062177"/>
              <a:gd name="csY20" fmla="*/ 240268 h 495449"/>
              <a:gd name="csX21" fmla="*/ 3062177 w 3062177"/>
              <a:gd name="csY21" fmla="*/ 293430 h 495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062177" h="495449">
                <a:moveTo>
                  <a:pt x="0" y="495449"/>
                </a:moveTo>
                <a:cubicBezTo>
                  <a:pt x="82005" y="429845"/>
                  <a:pt x="20369" y="470725"/>
                  <a:pt x="106326" y="431654"/>
                </a:cubicBezTo>
                <a:cubicBezTo>
                  <a:pt x="282871" y="351406"/>
                  <a:pt x="99140" y="427704"/>
                  <a:pt x="202019" y="389124"/>
                </a:cubicBezTo>
                <a:cubicBezTo>
                  <a:pt x="219890" y="382422"/>
                  <a:pt x="236768" y="372880"/>
                  <a:pt x="255182" y="367858"/>
                </a:cubicBezTo>
                <a:cubicBezTo>
                  <a:pt x="275981" y="362186"/>
                  <a:pt x="297971" y="362073"/>
                  <a:pt x="318977" y="357226"/>
                </a:cubicBezTo>
                <a:cubicBezTo>
                  <a:pt x="344118" y="351424"/>
                  <a:pt x="368596" y="343049"/>
                  <a:pt x="393405" y="335961"/>
                </a:cubicBezTo>
                <a:cubicBezTo>
                  <a:pt x="473941" y="282271"/>
                  <a:pt x="389995" y="333554"/>
                  <a:pt x="574159" y="272165"/>
                </a:cubicBezTo>
                <a:cubicBezTo>
                  <a:pt x="609182" y="260491"/>
                  <a:pt x="682172" y="207526"/>
                  <a:pt x="701749" y="197737"/>
                </a:cubicBezTo>
                <a:cubicBezTo>
                  <a:pt x="714819" y="191202"/>
                  <a:pt x="730102" y="190649"/>
                  <a:pt x="744279" y="187105"/>
                </a:cubicBezTo>
                <a:cubicBezTo>
                  <a:pt x="809898" y="121486"/>
                  <a:pt x="737310" y="185274"/>
                  <a:pt x="861238" y="123310"/>
                </a:cubicBezTo>
                <a:cubicBezTo>
                  <a:pt x="870204" y="118827"/>
                  <a:pt x="872513" y="102877"/>
                  <a:pt x="882503" y="102044"/>
                </a:cubicBezTo>
                <a:cubicBezTo>
                  <a:pt x="1045126" y="88492"/>
                  <a:pt x="1208568" y="87867"/>
                  <a:pt x="1371600" y="80779"/>
                </a:cubicBezTo>
                <a:cubicBezTo>
                  <a:pt x="1541673" y="12750"/>
                  <a:pt x="1374242" y="72652"/>
                  <a:pt x="1786270" y="48882"/>
                </a:cubicBezTo>
                <a:cubicBezTo>
                  <a:pt x="1850351" y="45185"/>
                  <a:pt x="1913861" y="34705"/>
                  <a:pt x="1977656" y="27617"/>
                </a:cubicBezTo>
                <a:cubicBezTo>
                  <a:pt x="1998921" y="20528"/>
                  <a:pt x="2019041" y="6799"/>
                  <a:pt x="2041452" y="6351"/>
                </a:cubicBezTo>
                <a:cubicBezTo>
                  <a:pt x="2468789" y="-2196"/>
                  <a:pt x="2383901" y="-11951"/>
                  <a:pt x="2647507" y="48882"/>
                </a:cubicBezTo>
                <a:cubicBezTo>
                  <a:pt x="2916621" y="198387"/>
                  <a:pt x="2565191" y="12083"/>
                  <a:pt x="2849526" y="133942"/>
                </a:cubicBezTo>
                <a:cubicBezTo>
                  <a:pt x="2865814" y="140923"/>
                  <a:pt x="2876565" y="157234"/>
                  <a:pt x="2892056" y="165840"/>
                </a:cubicBezTo>
                <a:cubicBezTo>
                  <a:pt x="2908740" y="175109"/>
                  <a:pt x="2927498" y="180017"/>
                  <a:pt x="2945219" y="187105"/>
                </a:cubicBezTo>
                <a:cubicBezTo>
                  <a:pt x="2955852" y="197738"/>
                  <a:pt x="2965565" y="209377"/>
                  <a:pt x="2977117" y="219003"/>
                </a:cubicBezTo>
                <a:cubicBezTo>
                  <a:pt x="2986934" y="227184"/>
                  <a:pt x="2999978" y="231232"/>
                  <a:pt x="3009014" y="240268"/>
                </a:cubicBezTo>
                <a:cubicBezTo>
                  <a:pt x="3070100" y="301354"/>
                  <a:pt x="3014135" y="269410"/>
                  <a:pt x="3062177" y="29343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85182B-3DEE-2FA4-4933-722BC49998E0}"/>
              </a:ext>
            </a:extLst>
          </p:cNvPr>
          <p:cNvSpPr/>
          <p:nvPr/>
        </p:nvSpPr>
        <p:spPr>
          <a:xfrm>
            <a:off x="513901" y="5161281"/>
            <a:ext cx="210310" cy="364337"/>
          </a:xfrm>
          <a:custGeom>
            <a:avLst/>
            <a:gdLst>
              <a:gd name="csX0" fmla="*/ 0 w 1360968"/>
              <a:gd name="csY0" fmla="*/ 1201479 h 1201479"/>
              <a:gd name="csX1" fmla="*/ 74428 w 1360968"/>
              <a:gd name="csY1" fmla="*/ 988828 h 1201479"/>
              <a:gd name="csX2" fmla="*/ 95693 w 1360968"/>
              <a:gd name="csY2" fmla="*/ 925032 h 1201479"/>
              <a:gd name="csX3" fmla="*/ 265814 w 1360968"/>
              <a:gd name="csY3" fmla="*/ 839972 h 1201479"/>
              <a:gd name="csX4" fmla="*/ 329610 w 1360968"/>
              <a:gd name="csY4" fmla="*/ 712381 h 1201479"/>
              <a:gd name="csX5" fmla="*/ 340242 w 1360968"/>
              <a:gd name="csY5" fmla="*/ 680483 h 1201479"/>
              <a:gd name="csX6" fmla="*/ 372140 w 1360968"/>
              <a:gd name="csY6" fmla="*/ 669851 h 1201479"/>
              <a:gd name="csX7" fmla="*/ 457200 w 1360968"/>
              <a:gd name="csY7" fmla="*/ 648586 h 1201479"/>
              <a:gd name="csX8" fmla="*/ 701749 w 1360968"/>
              <a:gd name="csY8" fmla="*/ 616688 h 1201479"/>
              <a:gd name="csX9" fmla="*/ 776177 w 1360968"/>
              <a:gd name="csY9" fmla="*/ 510363 h 1201479"/>
              <a:gd name="csX10" fmla="*/ 786810 w 1360968"/>
              <a:gd name="csY10" fmla="*/ 478465 h 1201479"/>
              <a:gd name="csX11" fmla="*/ 861238 w 1360968"/>
              <a:gd name="csY11" fmla="*/ 350874 h 1201479"/>
              <a:gd name="csX12" fmla="*/ 871870 w 1360968"/>
              <a:gd name="csY12" fmla="*/ 308344 h 1201479"/>
              <a:gd name="csX13" fmla="*/ 988828 w 1360968"/>
              <a:gd name="csY13" fmla="*/ 265814 h 1201479"/>
              <a:gd name="csX14" fmla="*/ 1158949 w 1360968"/>
              <a:gd name="csY14" fmla="*/ 212651 h 1201479"/>
              <a:gd name="csX15" fmla="*/ 1212112 w 1360968"/>
              <a:gd name="csY15" fmla="*/ 106325 h 1201479"/>
              <a:gd name="csX16" fmla="*/ 1318438 w 1360968"/>
              <a:gd name="csY16" fmla="*/ 53163 h 1201479"/>
              <a:gd name="csX17" fmla="*/ 1360968 w 1360968"/>
              <a:gd name="csY17" fmla="*/ 0 h 12014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360968" h="1201479">
                <a:moveTo>
                  <a:pt x="0" y="1201479"/>
                </a:moveTo>
                <a:cubicBezTo>
                  <a:pt x="60656" y="898194"/>
                  <a:pt x="-29565" y="1300812"/>
                  <a:pt x="74428" y="988828"/>
                </a:cubicBezTo>
                <a:cubicBezTo>
                  <a:pt x="81516" y="967563"/>
                  <a:pt x="77999" y="938794"/>
                  <a:pt x="95693" y="925032"/>
                </a:cubicBezTo>
                <a:cubicBezTo>
                  <a:pt x="145738" y="886108"/>
                  <a:pt x="265814" y="839972"/>
                  <a:pt x="265814" y="839972"/>
                </a:cubicBezTo>
                <a:cubicBezTo>
                  <a:pt x="365667" y="606985"/>
                  <a:pt x="238029" y="895546"/>
                  <a:pt x="329610" y="712381"/>
                </a:cubicBezTo>
                <a:cubicBezTo>
                  <a:pt x="334622" y="702356"/>
                  <a:pt x="332317" y="688408"/>
                  <a:pt x="340242" y="680483"/>
                </a:cubicBezTo>
                <a:cubicBezTo>
                  <a:pt x="348167" y="672558"/>
                  <a:pt x="361327" y="672800"/>
                  <a:pt x="372140" y="669851"/>
                </a:cubicBezTo>
                <a:cubicBezTo>
                  <a:pt x="400336" y="662161"/>
                  <a:pt x="428490" y="654054"/>
                  <a:pt x="457200" y="648586"/>
                </a:cubicBezTo>
                <a:cubicBezTo>
                  <a:pt x="560409" y="628927"/>
                  <a:pt x="602691" y="626594"/>
                  <a:pt x="701749" y="616688"/>
                </a:cubicBezTo>
                <a:cubicBezTo>
                  <a:pt x="725644" y="584829"/>
                  <a:pt x="757475" y="544026"/>
                  <a:pt x="776177" y="510363"/>
                </a:cubicBezTo>
                <a:cubicBezTo>
                  <a:pt x="781620" y="500566"/>
                  <a:pt x="782172" y="488668"/>
                  <a:pt x="786810" y="478465"/>
                </a:cubicBezTo>
                <a:cubicBezTo>
                  <a:pt x="825623" y="393076"/>
                  <a:pt x="816828" y="410087"/>
                  <a:pt x="861238" y="350874"/>
                </a:cubicBezTo>
                <a:cubicBezTo>
                  <a:pt x="864782" y="336697"/>
                  <a:pt x="864620" y="321032"/>
                  <a:pt x="871870" y="308344"/>
                </a:cubicBezTo>
                <a:cubicBezTo>
                  <a:pt x="899925" y="259247"/>
                  <a:pt x="934544" y="272599"/>
                  <a:pt x="988828" y="265814"/>
                </a:cubicBezTo>
                <a:cubicBezTo>
                  <a:pt x="1130282" y="218662"/>
                  <a:pt x="1072926" y="234156"/>
                  <a:pt x="1158949" y="212651"/>
                </a:cubicBezTo>
                <a:cubicBezTo>
                  <a:pt x="1172238" y="172786"/>
                  <a:pt x="1180289" y="141684"/>
                  <a:pt x="1212112" y="106325"/>
                </a:cubicBezTo>
                <a:cubicBezTo>
                  <a:pt x="1231666" y="84598"/>
                  <a:pt x="1292242" y="63641"/>
                  <a:pt x="1318438" y="53163"/>
                </a:cubicBezTo>
                <a:cubicBezTo>
                  <a:pt x="1355939" y="15661"/>
                  <a:pt x="1343610" y="34714"/>
                  <a:pt x="1360968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BDE7942-B869-9B71-6F12-53BA224E0396}"/>
              </a:ext>
            </a:extLst>
          </p:cNvPr>
          <p:cNvSpPr/>
          <p:nvPr/>
        </p:nvSpPr>
        <p:spPr>
          <a:xfrm>
            <a:off x="7955749" y="5384800"/>
            <a:ext cx="3469591" cy="84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3AC5C88-68AF-1619-F185-737DD7CF2EED}"/>
              </a:ext>
            </a:extLst>
          </p:cNvPr>
          <p:cNvSpPr/>
          <p:nvPr/>
        </p:nvSpPr>
        <p:spPr>
          <a:xfrm>
            <a:off x="3293947" y="5350687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27CFADC-96A5-E94F-8DC0-BCDBF7B0FBA5}"/>
              </a:ext>
            </a:extLst>
          </p:cNvPr>
          <p:cNvSpPr/>
          <p:nvPr/>
        </p:nvSpPr>
        <p:spPr>
          <a:xfrm>
            <a:off x="740235" y="5196246"/>
            <a:ext cx="2859490" cy="127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9BB2B0E-3B23-8A58-3AA2-B2DE12849FD2}"/>
              </a:ext>
            </a:extLst>
          </p:cNvPr>
          <p:cNvSpPr/>
          <p:nvPr/>
        </p:nvSpPr>
        <p:spPr>
          <a:xfrm>
            <a:off x="720443" y="5193648"/>
            <a:ext cx="2822954" cy="4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D55490A1-CFE2-AF17-667D-3CEAF324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75"/>
            <a:ext cx="10515600" cy="3158782"/>
          </a:xfrm>
        </p:spPr>
        <p:txBody>
          <a:bodyPr>
            <a:normAutofit/>
          </a:bodyPr>
          <a:lstStyle/>
          <a:p>
            <a:r>
              <a:rPr lang="en-GB" sz="2400" b="1" dirty="0"/>
              <a:t>You could draw</a:t>
            </a:r>
          </a:p>
          <a:p>
            <a:pPr marL="1163638"/>
            <a:r>
              <a:rPr lang="en-GB" sz="2400" b="1" dirty="0"/>
              <a:t>Fishermen</a:t>
            </a:r>
          </a:p>
          <a:p>
            <a:pPr marL="1163638"/>
            <a:r>
              <a:rPr lang="en-GB" sz="2400" b="1" dirty="0"/>
              <a:t>Monks at the priory </a:t>
            </a:r>
          </a:p>
          <a:p>
            <a:pPr marL="1163638"/>
            <a:r>
              <a:rPr lang="en-GB" sz="2400" b="1" dirty="0"/>
              <a:t>Shipbuilding</a:t>
            </a:r>
          </a:p>
          <a:p>
            <a:pPr marL="1163638"/>
            <a:r>
              <a:rPr lang="en-GB" sz="2400" b="1" dirty="0"/>
              <a:t>Hamble ferry</a:t>
            </a:r>
          </a:p>
          <a:p>
            <a:pPr marL="1163638"/>
            <a:r>
              <a:rPr lang="en-GB" sz="2400" b="1" dirty="0"/>
              <a:t>Children playing or anything else you can think of!</a:t>
            </a:r>
          </a:p>
          <a:p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61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405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Hamble Valley Regatta</vt:lpstr>
      <vt:lpstr>About the Regatta</vt:lpstr>
      <vt:lpstr>Regatta Events</vt:lpstr>
      <vt:lpstr>Taking Part</vt:lpstr>
      <vt:lpstr>PowerPoint Presentation</vt:lpstr>
      <vt:lpstr>Regatta 2026 - Medieval</vt:lpstr>
      <vt:lpstr>Regatta 2026 - Medieval</vt:lpstr>
      <vt:lpstr>Hambleux Tapestry</vt:lpstr>
      <vt:lpstr>Hambleux Tapestry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Serena Alexander</dc:creator>
  <cp:lastModifiedBy>Serena Alexander</cp:lastModifiedBy>
  <cp:revision>1</cp:revision>
  <dcterms:created xsi:type="dcterms:W3CDTF">2026-05-03T18:07:25Z</dcterms:created>
  <dcterms:modified xsi:type="dcterms:W3CDTF">2026-05-06T12:10:19Z</dcterms:modified>
</cp:coreProperties>
</file>